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0"/>
  </p:notesMasterIdLst>
  <p:sldIdLst>
    <p:sldId id="314" r:id="rId5"/>
    <p:sldId id="326" r:id="rId6"/>
    <p:sldId id="324" r:id="rId7"/>
    <p:sldId id="329" r:id="rId8"/>
    <p:sldId id="365" r:id="rId9"/>
    <p:sldId id="366" r:id="rId10"/>
    <p:sldId id="332" r:id="rId11"/>
    <p:sldId id="337" r:id="rId12"/>
    <p:sldId id="367" r:id="rId13"/>
    <p:sldId id="368" r:id="rId14"/>
    <p:sldId id="369" r:id="rId15"/>
    <p:sldId id="370" r:id="rId16"/>
    <p:sldId id="371" r:id="rId17"/>
    <p:sldId id="372" r:id="rId18"/>
    <p:sldId id="373" r:id="rId19"/>
    <p:sldId id="374" r:id="rId20"/>
    <p:sldId id="375" r:id="rId21"/>
    <p:sldId id="376" r:id="rId22"/>
    <p:sldId id="377" r:id="rId23"/>
    <p:sldId id="339" r:id="rId24"/>
    <p:sldId id="378" r:id="rId25"/>
    <p:sldId id="381" r:id="rId26"/>
    <p:sldId id="382" r:id="rId27"/>
    <p:sldId id="383" r:id="rId28"/>
    <p:sldId id="364" r:id="rId29"/>
  </p:sldIdLst>
  <p:sldSz cx="12192000" cy="6858000"/>
  <p:notesSz cx="6858000" cy="9144000"/>
  <p:embeddedFontLst>
    <p:embeddedFont>
      <p:font typeface="Hitachi Sans" pitchFamily="2" charset="0"/>
      <p:regular r:id="rId31"/>
      <p:bold r:id="rId32"/>
      <p:italic r:id="rId33"/>
      <p:boldItalic r:id="rId34"/>
    </p:embeddedFont>
    <p:embeddedFont>
      <p:font typeface="Yu Gothic UI" panose="020B0500000000000000" pitchFamily="50" charset="-128"/>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BCC"/>
    <a:srgbClr val="FEE7E7"/>
    <a:srgbClr val="FA00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58"/>
  </p:normalViewPr>
  <p:slideViewPr>
    <p:cSldViewPr snapToGrid="0" showGuides="1">
      <p:cViewPr varScale="1">
        <p:scale>
          <a:sx n="153" d="100"/>
          <a:sy n="153" d="100"/>
        </p:scale>
        <p:origin x="52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itachi Sans" pitchFamily="2"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itachi Sans" pitchFamily="2" charset="0"/>
              </a:defRPr>
            </a:lvl1pPr>
          </a:lstStyle>
          <a:p>
            <a:fld id="{6EB418D2-6CC8-4835-9C14-6C5E91E6DCA9}" type="datetimeFigureOut">
              <a:rPr lang="en-GB" smtClean="0"/>
              <a:pPr/>
              <a:t>14/07/2025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itachi Sans" pitchFamily="2"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itachi Sans" pitchFamily="2" charset="0"/>
              </a:defRPr>
            </a:lvl1pPr>
          </a:lstStyle>
          <a:p>
            <a:fld id="{D031864C-0A57-49E1-8FDC-7624A9AEBDB8}" type="slidenum">
              <a:rPr lang="en-GB" smtClean="0"/>
              <a:pPr/>
              <a:t>‹#›</a:t>
            </a:fld>
            <a:endParaRPr lang="en-GB"/>
          </a:p>
        </p:txBody>
      </p:sp>
    </p:spTree>
    <p:extLst>
      <p:ext uri="{BB962C8B-B14F-4D97-AF65-F5344CB8AC3E}">
        <p14:creationId xmlns:p14="http://schemas.microsoft.com/office/powerpoint/2010/main" val="2062623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itachi Sans" pitchFamily="2" charset="0"/>
        <a:ea typeface="+mn-ea"/>
        <a:cs typeface="+mn-cs"/>
      </a:defRPr>
    </a:lvl1pPr>
    <a:lvl2pPr marL="457200" algn="l" defTabSz="914400" rtl="0" eaLnBrk="1" latinLnBrk="0" hangingPunct="1">
      <a:defRPr sz="1200" kern="1200">
        <a:solidFill>
          <a:schemeClr val="tx1"/>
        </a:solidFill>
        <a:latin typeface="Hitachi Sans" pitchFamily="2" charset="0"/>
        <a:ea typeface="+mn-ea"/>
        <a:cs typeface="+mn-cs"/>
      </a:defRPr>
    </a:lvl2pPr>
    <a:lvl3pPr marL="914400" algn="l" defTabSz="914400" rtl="0" eaLnBrk="1" latinLnBrk="0" hangingPunct="1">
      <a:defRPr sz="1200" kern="1200">
        <a:solidFill>
          <a:schemeClr val="tx1"/>
        </a:solidFill>
        <a:latin typeface="Hitachi Sans" pitchFamily="2" charset="0"/>
        <a:ea typeface="+mn-ea"/>
        <a:cs typeface="+mn-cs"/>
      </a:defRPr>
    </a:lvl3pPr>
    <a:lvl4pPr marL="1371600" algn="l" defTabSz="914400" rtl="0" eaLnBrk="1" latinLnBrk="0" hangingPunct="1">
      <a:defRPr sz="1200" kern="1200">
        <a:solidFill>
          <a:schemeClr val="tx1"/>
        </a:solidFill>
        <a:latin typeface="Hitachi Sans" pitchFamily="2" charset="0"/>
        <a:ea typeface="+mn-ea"/>
        <a:cs typeface="+mn-cs"/>
      </a:defRPr>
    </a:lvl4pPr>
    <a:lvl5pPr marL="1828800" algn="l" defTabSz="914400" rtl="0" eaLnBrk="1" latinLnBrk="0" hangingPunct="1">
      <a:defRPr sz="1200" kern="1200">
        <a:solidFill>
          <a:schemeClr val="tx1"/>
        </a:solidFill>
        <a:latin typeface="Hitachi San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Master" Target="../slideMasters/slideMaster1.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Small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063A1-8C8A-7FBB-CF2B-92F1187A462E}"/>
              </a:ext>
            </a:extLst>
          </p:cNvPr>
          <p:cNvSpPr>
            <a:spLocks noGrp="1"/>
          </p:cNvSpPr>
          <p:nvPr>
            <p:ph type="title" hasCustomPrompt="1"/>
          </p:nvPr>
        </p:nvSpPr>
        <p:spPr>
          <a:xfrm>
            <a:off x="485138" y="5391735"/>
            <a:ext cx="3629661" cy="830997"/>
          </a:xfrm>
        </p:spPr>
        <p:txBody>
          <a:bodyPr anchor="b" anchorCtr="0">
            <a:spAutoFit/>
          </a:bodyPr>
          <a:lstStyle>
            <a:lvl1pPr>
              <a:lnSpc>
                <a:spcPct val="100000"/>
              </a:lnSpc>
              <a:defRPr sz="1800">
                <a:solidFill>
                  <a:schemeClr val="bg1"/>
                </a:solidFill>
              </a:defRPr>
            </a:lvl1pPr>
          </a:lstStyle>
          <a:p>
            <a:r>
              <a:rPr lang="en-GB" dirty="0">
                <a:effectLst/>
                <a:latin typeface="Hitachi Sans" pitchFamily="2" charset="77"/>
              </a:rPr>
              <a:t>Presentation headline title placeholder should be two to </a:t>
            </a:r>
            <a:br>
              <a:rPr lang="en-GB" dirty="0">
                <a:effectLst/>
                <a:latin typeface="Hitachi Sans" pitchFamily="2" charset="77"/>
              </a:rPr>
            </a:br>
            <a:r>
              <a:rPr lang="en-GB" dirty="0">
                <a:effectLst/>
                <a:latin typeface="Hitachi Sans" pitchFamily="2" charset="77"/>
              </a:rPr>
              <a:t>three lines where possible</a:t>
            </a:r>
          </a:p>
        </p:txBody>
      </p:sp>
      <p:pic>
        <p:nvPicPr>
          <p:cNvPr id="13" name="Graphic 12">
            <a:extLst>
              <a:ext uri="{FF2B5EF4-FFF2-40B4-BE49-F238E27FC236}">
                <a16:creationId xmlns:a16="http://schemas.microsoft.com/office/drawing/2014/main" id="{5B67D6BA-0D97-2FB2-2A3C-DBD02F81E3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122" y="-1"/>
            <a:ext cx="12137601" cy="2691380"/>
          </a:xfrm>
          <a:prstGeom prst="rect">
            <a:avLst/>
          </a:prstGeom>
        </p:spPr>
      </p:pic>
      <p:sp>
        <p:nvSpPr>
          <p:cNvPr id="15" name="TextBox 14">
            <a:extLst>
              <a:ext uri="{FF2B5EF4-FFF2-40B4-BE49-F238E27FC236}">
                <a16:creationId xmlns:a16="http://schemas.microsoft.com/office/drawing/2014/main" id="{941CC843-E3F5-8252-440F-F85537BE8A32}"/>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16" name="Text Placeholder 3">
            <a:extLst>
              <a:ext uri="{FF2B5EF4-FFF2-40B4-BE49-F238E27FC236}">
                <a16:creationId xmlns:a16="http://schemas.microsoft.com/office/drawing/2014/main" id="{21748F4E-4BDF-C0D4-341C-3978098D480C}"/>
              </a:ext>
            </a:extLst>
          </p:cNvPr>
          <p:cNvSpPr>
            <a:spLocks noGrp="1"/>
          </p:cNvSpPr>
          <p:nvPr>
            <p:ph type="body" sz="half" idx="2" hasCustomPrompt="1"/>
          </p:nvPr>
        </p:nvSpPr>
        <p:spPr>
          <a:xfrm>
            <a:off x="485138" y="5083130"/>
            <a:ext cx="3629660" cy="190437"/>
          </a:xfrm>
        </p:spPr>
        <p:txBody>
          <a:bodyPr wrap="square">
            <a:spAutoFit/>
          </a:bodyPr>
          <a:lstStyle>
            <a:lvl1pPr marL="0" indent="0">
              <a:lnSpc>
                <a:spcPct val="100000"/>
              </a:lnSpc>
              <a:buNone/>
              <a:defRPr sz="1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Subtitle here if needed</a:t>
            </a:r>
          </a:p>
        </p:txBody>
      </p:sp>
      <p:sp>
        <p:nvSpPr>
          <p:cNvPr id="9" name="Text Placeholder 18">
            <a:extLst>
              <a:ext uri="{FF2B5EF4-FFF2-40B4-BE49-F238E27FC236}">
                <a16:creationId xmlns:a16="http://schemas.microsoft.com/office/drawing/2014/main" id="{34FD5E04-723F-6DA5-005D-B07544BFEE3B}"/>
              </a:ext>
            </a:extLst>
          </p:cNvPr>
          <p:cNvSpPr>
            <a:spLocks noGrp="1"/>
          </p:cNvSpPr>
          <p:nvPr>
            <p:ph type="body" sz="quarter" idx="14" hasCustomPrompt="1"/>
          </p:nvPr>
        </p:nvSpPr>
        <p:spPr>
          <a:xfrm>
            <a:off x="4273550" y="5530876"/>
            <a:ext cx="3646450" cy="691856"/>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2" name="Text Placeholder 3">
            <a:extLst>
              <a:ext uri="{FF2B5EF4-FFF2-40B4-BE49-F238E27FC236}">
                <a16:creationId xmlns:a16="http://schemas.microsoft.com/office/drawing/2014/main" id="{517109FE-2352-546D-603D-05529EF93376}"/>
              </a:ext>
            </a:extLst>
          </p:cNvPr>
          <p:cNvSpPr>
            <a:spLocks noGrp="1"/>
          </p:cNvSpPr>
          <p:nvPr>
            <p:ph type="body" sz="half" idx="15" hasCustomPrompt="1"/>
          </p:nvPr>
        </p:nvSpPr>
        <p:spPr>
          <a:xfrm>
            <a:off x="8100391" y="2691379"/>
            <a:ext cx="3619470" cy="276999"/>
          </a:xfrm>
        </p:spPr>
        <p:txBody>
          <a:bodyPr wrap="square">
            <a:spAutoFit/>
          </a:bodyPr>
          <a:lstStyle>
            <a:lvl1pPr marL="0" indent="0">
              <a:lnSpc>
                <a:spcPct val="100000"/>
              </a:lnSpc>
              <a:buNone/>
              <a:defRPr sz="1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Confidentiality Notice If Needed</a:t>
            </a:r>
          </a:p>
        </p:txBody>
      </p:sp>
    </p:spTree>
    <p:extLst>
      <p:ext uri="{BB962C8B-B14F-4D97-AF65-F5344CB8AC3E}">
        <p14:creationId xmlns:p14="http://schemas.microsoft.com/office/powerpoint/2010/main" val="112031721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troduction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D01D18-73E6-8329-C0B6-96EC2EAD46A9}"/>
              </a:ext>
            </a:extLst>
          </p:cNvPr>
          <p:cNvSpPr>
            <a:spLocks noGrp="1"/>
          </p:cNvSpPr>
          <p:nvPr>
            <p:ph type="body" sz="quarter" idx="13" hasCustomPrompt="1"/>
          </p:nvPr>
        </p:nvSpPr>
        <p:spPr>
          <a:xfrm>
            <a:off x="473074" y="1595855"/>
            <a:ext cx="8391526" cy="476092"/>
          </a:xfrm>
        </p:spPr>
        <p:txBody>
          <a:bodyPr>
            <a:spAutoFit/>
          </a:bodyPr>
          <a:lstStyle>
            <a:lvl1pPr marL="0" indent="0" algn="l">
              <a:lnSpc>
                <a:spcPct val="110000"/>
              </a:lnSpc>
              <a:spcBef>
                <a:spcPts val="0"/>
              </a:spcBef>
              <a:spcAft>
                <a:spcPts val="1500"/>
              </a:spcAft>
              <a:buNone/>
              <a:defRPr sz="3000">
                <a:solidFill>
                  <a:schemeClr val="bg1"/>
                </a:solidFill>
              </a:defRPr>
            </a:lvl1pPr>
            <a:lvl2pPr marL="0" indent="0" algn="l">
              <a:spcBef>
                <a:spcPts val="0"/>
              </a:spcBef>
              <a:spcAft>
                <a:spcPts val="1200"/>
              </a:spcAft>
              <a:buNone/>
              <a:defRPr sz="2400"/>
            </a:lvl2pPr>
            <a:lvl3pPr marL="0" indent="0" algn="l">
              <a:spcBef>
                <a:spcPts val="0"/>
              </a:spcBef>
              <a:spcAft>
                <a:spcPts val="1200"/>
              </a:spcAft>
              <a:buNone/>
              <a:defRPr sz="2400"/>
            </a:lvl3pPr>
            <a:lvl4pPr marL="0" indent="0" algn="l">
              <a:spcBef>
                <a:spcPts val="0"/>
              </a:spcBef>
              <a:spcAft>
                <a:spcPts val="1200"/>
              </a:spcAft>
              <a:buNone/>
              <a:defRPr sz="2400"/>
            </a:lvl4pPr>
            <a:lvl5pPr marL="0" indent="0" algn="l">
              <a:spcBef>
                <a:spcPts val="0"/>
              </a:spcBef>
              <a:spcAft>
                <a:spcPts val="1200"/>
              </a:spcAft>
              <a:buFont typeface="Arial" panose="020B0604020202020204" pitchFamily="34" charset="0"/>
              <a:buNone/>
              <a:defRPr sz="2400"/>
            </a:lvl5pPr>
          </a:lstStyle>
          <a:p>
            <a:pPr lvl="0"/>
            <a:r>
              <a:rPr lang="en-GB" dirty="0"/>
              <a:t>Introduction text goes here</a:t>
            </a:r>
          </a:p>
        </p:txBody>
      </p:sp>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lvl1pPr>
              <a:defRPr>
                <a:solidFill>
                  <a:schemeClr val="bg1"/>
                </a:solidFill>
              </a:defRPr>
            </a:lvl1p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lvl1pPr>
              <a:defRPr>
                <a:solidFill>
                  <a:schemeClr val="bg1"/>
                </a:solidFill>
              </a:defRPr>
            </a:lvl1pPr>
          </a:lstStyle>
          <a:p>
            <a:fld id="{29F4BC05-462B-4F19-BE6B-A1043C81AA78}" type="slidenum">
              <a:rPr lang="en-GB" smtClean="0"/>
              <a:pPr/>
              <a:t>‹#›</a:t>
            </a:fld>
            <a:endParaRPr lang="en-GB"/>
          </a:p>
        </p:txBody>
      </p:sp>
      <p:sp>
        <p:nvSpPr>
          <p:cNvPr id="10" name="TextBox 9">
            <a:extLst>
              <a:ext uri="{FF2B5EF4-FFF2-40B4-BE49-F238E27FC236}">
                <a16:creationId xmlns:a16="http://schemas.microsoft.com/office/drawing/2014/main" id="{16CBC338-CD69-7324-04E0-A66B89326945}"/>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All rights reserved ©Hitachi, Ltd. 2025</a:t>
            </a:r>
          </a:p>
        </p:txBody>
      </p:sp>
      <p:pic>
        <p:nvPicPr>
          <p:cNvPr id="2" name="Graphic 1">
            <a:extLst>
              <a:ext uri="{FF2B5EF4-FFF2-40B4-BE49-F238E27FC236}">
                <a16:creationId xmlns:a16="http://schemas.microsoft.com/office/drawing/2014/main" id="{2BC3F9BE-8093-827F-4B58-776676A17A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8817" y="388800"/>
            <a:ext cx="1026000" cy="227505"/>
          </a:xfrm>
          <a:prstGeom prst="rect">
            <a:avLst/>
          </a:prstGeom>
        </p:spPr>
      </p:pic>
      <p:sp>
        <p:nvSpPr>
          <p:cNvPr id="4" name="Text Placeholder 3">
            <a:extLst>
              <a:ext uri="{FF2B5EF4-FFF2-40B4-BE49-F238E27FC236}">
                <a16:creationId xmlns:a16="http://schemas.microsoft.com/office/drawing/2014/main" id="{7919D55E-7884-FC04-5115-65B766C038AC}"/>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spTree>
    <p:extLst>
      <p:ext uri="{BB962C8B-B14F-4D97-AF65-F5344CB8AC3E}">
        <p14:creationId xmlns:p14="http://schemas.microsoft.com/office/powerpoint/2010/main" val="49265430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on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D01D18-73E6-8329-C0B6-96EC2EAD46A9}"/>
              </a:ext>
            </a:extLst>
          </p:cNvPr>
          <p:cNvSpPr>
            <a:spLocks noGrp="1"/>
          </p:cNvSpPr>
          <p:nvPr>
            <p:ph type="body" sz="quarter" idx="13" hasCustomPrompt="1"/>
          </p:nvPr>
        </p:nvSpPr>
        <p:spPr>
          <a:xfrm>
            <a:off x="473075" y="3429000"/>
            <a:ext cx="6654370" cy="380873"/>
          </a:xfrm>
        </p:spPr>
        <p:txBody>
          <a:bodyPr>
            <a:spAutoFit/>
          </a:bodyPr>
          <a:lstStyle>
            <a:lvl1pPr marL="0" indent="0" algn="l">
              <a:lnSpc>
                <a:spcPct val="110000"/>
              </a:lnSpc>
              <a:spcBef>
                <a:spcPts val="0"/>
              </a:spcBef>
              <a:spcAft>
                <a:spcPts val="1500"/>
              </a:spcAft>
              <a:buNone/>
              <a:defRPr sz="2400"/>
            </a:lvl1pPr>
            <a:lvl2pPr marL="0" indent="0" algn="l">
              <a:spcBef>
                <a:spcPts val="0"/>
              </a:spcBef>
              <a:spcAft>
                <a:spcPts val="1200"/>
              </a:spcAft>
              <a:buNone/>
              <a:defRPr sz="2400"/>
            </a:lvl2pPr>
            <a:lvl3pPr marL="0" indent="0" algn="l">
              <a:spcBef>
                <a:spcPts val="0"/>
              </a:spcBef>
              <a:spcAft>
                <a:spcPts val="1200"/>
              </a:spcAft>
              <a:buNone/>
              <a:defRPr sz="2400"/>
            </a:lvl3pPr>
            <a:lvl4pPr marL="0" indent="0" algn="l">
              <a:spcBef>
                <a:spcPts val="0"/>
              </a:spcBef>
              <a:spcAft>
                <a:spcPts val="1200"/>
              </a:spcAft>
              <a:buNone/>
              <a:defRPr sz="2400"/>
            </a:lvl4pPr>
            <a:lvl5pPr marL="0" indent="0" algn="l">
              <a:spcBef>
                <a:spcPts val="0"/>
              </a:spcBef>
              <a:spcAft>
                <a:spcPts val="1200"/>
              </a:spcAft>
              <a:buFont typeface="Arial" panose="020B0604020202020204" pitchFamily="34" charset="0"/>
              <a:buNone/>
              <a:defRPr sz="2400"/>
            </a:lvl5pPr>
          </a:lstStyle>
          <a:p>
            <a:pPr lvl="0"/>
            <a:r>
              <a:rPr lang="en-GB" dirty="0"/>
              <a:t>Introduction text goes here</a:t>
            </a:r>
          </a:p>
        </p:txBody>
      </p:sp>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4" name="Text Placeholder 2">
            <a:extLst>
              <a:ext uri="{FF2B5EF4-FFF2-40B4-BE49-F238E27FC236}">
                <a16:creationId xmlns:a16="http://schemas.microsoft.com/office/drawing/2014/main" id="{CF05E062-2325-4F56-1A65-5A580A67A505}"/>
              </a:ext>
            </a:extLst>
          </p:cNvPr>
          <p:cNvSpPr>
            <a:spLocks noGrp="1"/>
          </p:cNvSpPr>
          <p:nvPr>
            <p:ph type="body" sz="quarter" idx="14" hasCustomPrompt="1"/>
          </p:nvPr>
        </p:nvSpPr>
        <p:spPr>
          <a:xfrm>
            <a:off x="473075" y="698500"/>
            <a:ext cx="6654370" cy="380873"/>
          </a:xfrm>
        </p:spPr>
        <p:txBody>
          <a:bodyPr>
            <a:spAutoFit/>
          </a:bodyPr>
          <a:lstStyle>
            <a:lvl1pPr marL="0" indent="0" algn="l">
              <a:lnSpc>
                <a:spcPct val="110000"/>
              </a:lnSpc>
              <a:spcBef>
                <a:spcPts val="0"/>
              </a:spcBef>
              <a:spcAft>
                <a:spcPts val="1500"/>
              </a:spcAft>
              <a:buNone/>
              <a:defRPr sz="2400">
                <a:solidFill>
                  <a:schemeClr val="accent1"/>
                </a:solidFill>
              </a:defRPr>
            </a:lvl1pPr>
            <a:lvl2pPr marL="0" indent="0" algn="l">
              <a:spcBef>
                <a:spcPts val="0"/>
              </a:spcBef>
              <a:spcAft>
                <a:spcPts val="1200"/>
              </a:spcAft>
              <a:buNone/>
              <a:defRPr sz="2400"/>
            </a:lvl2pPr>
            <a:lvl3pPr marL="0" indent="0" algn="l">
              <a:spcBef>
                <a:spcPts val="0"/>
              </a:spcBef>
              <a:spcAft>
                <a:spcPts val="1200"/>
              </a:spcAft>
              <a:buNone/>
              <a:defRPr sz="2400"/>
            </a:lvl3pPr>
            <a:lvl4pPr marL="0" indent="0" algn="l">
              <a:spcBef>
                <a:spcPts val="0"/>
              </a:spcBef>
              <a:spcAft>
                <a:spcPts val="1200"/>
              </a:spcAft>
              <a:buNone/>
              <a:defRPr sz="2400"/>
            </a:lvl4pPr>
            <a:lvl5pPr marL="0" indent="0" algn="l">
              <a:spcBef>
                <a:spcPts val="0"/>
              </a:spcBef>
              <a:spcAft>
                <a:spcPts val="1200"/>
              </a:spcAft>
              <a:buFont typeface="Arial" panose="020B0604020202020204" pitchFamily="34" charset="0"/>
              <a:buNone/>
              <a:defRPr sz="2400"/>
            </a:lvl5pPr>
          </a:lstStyle>
          <a:p>
            <a:pPr lvl="0"/>
            <a:r>
              <a:rPr lang="en-GB" dirty="0"/>
              <a:t>Introduction title goes here</a:t>
            </a:r>
          </a:p>
        </p:txBody>
      </p:sp>
      <p:sp>
        <p:nvSpPr>
          <p:cNvPr id="7" name="Text Placeholder 3">
            <a:extLst>
              <a:ext uri="{FF2B5EF4-FFF2-40B4-BE49-F238E27FC236}">
                <a16:creationId xmlns:a16="http://schemas.microsoft.com/office/drawing/2014/main" id="{799D66D8-8E9F-0544-ABAB-C5A8264731E0}"/>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8" name="Graphic 7">
            <a:extLst>
              <a:ext uri="{FF2B5EF4-FFF2-40B4-BE49-F238E27FC236}">
                <a16:creationId xmlns:a16="http://schemas.microsoft.com/office/drawing/2014/main" id="{AB77B69C-0EFA-62C4-8BDA-7F80255119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8817" y="388800"/>
            <a:ext cx="1026000" cy="227505"/>
          </a:xfrm>
          <a:prstGeom prst="rect">
            <a:avLst/>
          </a:prstGeom>
        </p:spPr>
      </p:pic>
      <p:sp>
        <p:nvSpPr>
          <p:cNvPr id="9" name="TextBox 8">
            <a:extLst>
              <a:ext uri="{FF2B5EF4-FFF2-40B4-BE49-F238E27FC236}">
                <a16:creationId xmlns:a16="http://schemas.microsoft.com/office/drawing/2014/main" id="{327145D7-2DD5-BCB4-1AFF-C5DEE0582779}"/>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Tree>
    <p:extLst>
      <p:ext uri="{BB962C8B-B14F-4D97-AF65-F5344CB8AC3E}">
        <p14:creationId xmlns:p14="http://schemas.microsoft.com/office/powerpoint/2010/main" val="314059009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lvl1pPr>
              <a:defRPr>
                <a:solidFill>
                  <a:schemeClr val="bg1"/>
                </a:solidFill>
              </a:defRPr>
            </a:lvl1p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lvl1pPr>
              <a:defRPr>
                <a:solidFill>
                  <a:schemeClr val="bg1"/>
                </a:solidFill>
              </a:defRPr>
            </a:lvl1pPr>
          </a:lstStyle>
          <a:p>
            <a:fld id="{29F4BC05-462B-4F19-BE6B-A1043C81AA78}" type="slidenum">
              <a:rPr lang="en-GB" smtClean="0"/>
              <a:pPr/>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hasCustomPrompt="1"/>
          </p:nvPr>
        </p:nvSpPr>
        <p:spPr>
          <a:xfrm>
            <a:off x="469900" y="698500"/>
            <a:ext cx="6496050" cy="415498"/>
          </a:xfrm>
        </p:spPr>
        <p:txBody>
          <a:bodyPr/>
          <a:lstStyle>
            <a:lvl1pPr>
              <a:defRPr sz="3000">
                <a:solidFill>
                  <a:schemeClr val="bg1"/>
                </a:solidFill>
              </a:defRPr>
            </a:lvl1pPr>
          </a:lstStyle>
          <a:p>
            <a:r>
              <a:rPr lang="en-GB" dirty="0"/>
              <a:t>Divider title here</a:t>
            </a:r>
          </a:p>
        </p:txBody>
      </p:sp>
      <p:pic>
        <p:nvPicPr>
          <p:cNvPr id="2" name="Graphic 1">
            <a:extLst>
              <a:ext uri="{FF2B5EF4-FFF2-40B4-BE49-F238E27FC236}">
                <a16:creationId xmlns:a16="http://schemas.microsoft.com/office/drawing/2014/main" id="{1940EB3D-815C-1B62-7765-73A514B534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8817" y="388800"/>
            <a:ext cx="1026000" cy="227505"/>
          </a:xfrm>
          <a:prstGeom prst="rect">
            <a:avLst/>
          </a:prstGeom>
        </p:spPr>
      </p:pic>
      <p:sp>
        <p:nvSpPr>
          <p:cNvPr id="3" name="TextBox 2">
            <a:extLst>
              <a:ext uri="{FF2B5EF4-FFF2-40B4-BE49-F238E27FC236}">
                <a16:creationId xmlns:a16="http://schemas.microsoft.com/office/drawing/2014/main" id="{101CFF21-44CD-C4B4-EC4C-76E39B2C3FF8}"/>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7" name="Text Placeholder 3">
            <a:extLst>
              <a:ext uri="{FF2B5EF4-FFF2-40B4-BE49-F238E27FC236}">
                <a16:creationId xmlns:a16="http://schemas.microsoft.com/office/drawing/2014/main" id="{7E50D42E-A753-265B-D758-DC1B416B5AEA}"/>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spTree>
    <p:extLst>
      <p:ext uri="{BB962C8B-B14F-4D97-AF65-F5344CB8AC3E}">
        <p14:creationId xmlns:p14="http://schemas.microsoft.com/office/powerpoint/2010/main" val="198691322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lvl1pPr>
              <a:defRPr>
                <a:solidFill>
                  <a:schemeClr val="tx1"/>
                </a:solidFill>
              </a:defRPr>
            </a:lvl1p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lvl1pPr>
              <a:defRPr>
                <a:solidFill>
                  <a:schemeClr val="tx1"/>
                </a:solidFill>
              </a:defRPr>
            </a:lvl1pPr>
          </a:lstStyle>
          <a:p>
            <a:fld id="{29F4BC05-462B-4F19-BE6B-A1043C81AA78}" type="slidenum">
              <a:rPr lang="en-GB" smtClean="0"/>
              <a:pPr/>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hasCustomPrompt="1"/>
          </p:nvPr>
        </p:nvSpPr>
        <p:spPr>
          <a:xfrm>
            <a:off x="469900" y="1002021"/>
            <a:ext cx="6496050" cy="415498"/>
          </a:xfrm>
        </p:spPr>
        <p:txBody>
          <a:bodyPr/>
          <a:lstStyle>
            <a:lvl1pPr>
              <a:defRPr sz="3000">
                <a:solidFill>
                  <a:schemeClr val="accent1"/>
                </a:solidFill>
              </a:defRPr>
            </a:lvl1pPr>
          </a:lstStyle>
          <a:p>
            <a:r>
              <a:rPr lang="en-GB" dirty="0"/>
              <a:t>Divider title here</a:t>
            </a:r>
          </a:p>
        </p:txBody>
      </p:sp>
      <p:pic>
        <p:nvPicPr>
          <p:cNvPr id="2" name="Graphic 1">
            <a:extLst>
              <a:ext uri="{FF2B5EF4-FFF2-40B4-BE49-F238E27FC236}">
                <a16:creationId xmlns:a16="http://schemas.microsoft.com/office/drawing/2014/main" id="{1940EB3D-815C-1B62-7765-73A514B534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8817" y="388800"/>
            <a:ext cx="1026000" cy="227505"/>
          </a:xfrm>
          <a:prstGeom prst="rect">
            <a:avLst/>
          </a:prstGeom>
        </p:spPr>
      </p:pic>
      <p:sp>
        <p:nvSpPr>
          <p:cNvPr id="3" name="TextBox 2">
            <a:extLst>
              <a:ext uri="{FF2B5EF4-FFF2-40B4-BE49-F238E27FC236}">
                <a16:creationId xmlns:a16="http://schemas.microsoft.com/office/drawing/2014/main" id="{101CFF21-44CD-C4B4-EC4C-76E39B2C3FF8}"/>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4" name="Text Placeholder 3">
            <a:extLst>
              <a:ext uri="{FF2B5EF4-FFF2-40B4-BE49-F238E27FC236}">
                <a16:creationId xmlns:a16="http://schemas.microsoft.com/office/drawing/2014/main" id="{DE41521A-FD2E-EF86-582E-CDA0462AF43C}"/>
              </a:ext>
            </a:extLst>
          </p:cNvPr>
          <p:cNvSpPr>
            <a:spLocks noGrp="1"/>
          </p:cNvSpPr>
          <p:nvPr>
            <p:ph type="body" sz="half" idx="2" hasCustomPrompt="1"/>
          </p:nvPr>
        </p:nvSpPr>
        <p:spPr>
          <a:xfrm>
            <a:off x="473075" y="68445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Chapter X</a:t>
            </a:r>
          </a:p>
        </p:txBody>
      </p:sp>
    </p:spTree>
    <p:extLst>
      <p:ext uri="{BB962C8B-B14F-4D97-AF65-F5344CB8AC3E}">
        <p14:creationId xmlns:p14="http://schemas.microsoft.com/office/powerpoint/2010/main" val="303859094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Text Divid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lvl1pPr>
              <a:defRPr>
                <a:solidFill>
                  <a:schemeClr val="bg1"/>
                </a:solidFill>
              </a:defRPr>
            </a:lvl1p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lvl1pPr>
              <a:defRPr>
                <a:solidFill>
                  <a:schemeClr val="bg1"/>
                </a:solidFill>
              </a:defRPr>
            </a:lvl1pPr>
          </a:lstStyle>
          <a:p>
            <a:fld id="{29F4BC05-462B-4F19-BE6B-A1043C81AA78}" type="slidenum">
              <a:rPr lang="en-GB" smtClean="0"/>
              <a:pPr/>
              <a:t>‹#›</a:t>
            </a:fld>
            <a:endParaRPr lang="en-GB"/>
          </a:p>
        </p:txBody>
      </p:sp>
      <p:sp>
        <p:nvSpPr>
          <p:cNvPr id="3" name="Title 11">
            <a:extLst>
              <a:ext uri="{FF2B5EF4-FFF2-40B4-BE49-F238E27FC236}">
                <a16:creationId xmlns:a16="http://schemas.microsoft.com/office/drawing/2014/main" id="{F30A33DD-C7D8-56BD-404F-663943A2E13C}"/>
              </a:ext>
            </a:extLst>
          </p:cNvPr>
          <p:cNvSpPr>
            <a:spLocks noGrp="1"/>
          </p:cNvSpPr>
          <p:nvPr>
            <p:ph type="title" hasCustomPrompt="1"/>
          </p:nvPr>
        </p:nvSpPr>
        <p:spPr>
          <a:xfrm>
            <a:off x="472965" y="698500"/>
            <a:ext cx="11239609" cy="5461000"/>
          </a:xfrm>
        </p:spPr>
        <p:txBody>
          <a:bodyPr anchor="ctr">
            <a:noAutofit/>
          </a:bodyPr>
          <a:lstStyle>
            <a:lvl1pPr algn="ctr">
              <a:lnSpc>
                <a:spcPct val="100000"/>
              </a:lnSpc>
              <a:defRPr sz="8000">
                <a:solidFill>
                  <a:schemeClr val="bg1"/>
                </a:solidFill>
              </a:defRPr>
            </a:lvl1pPr>
          </a:lstStyle>
          <a:p>
            <a:r>
              <a:rPr lang="en-GB" dirty="0"/>
              <a:t>Large title try 50pt, 80pt or 95pt text</a:t>
            </a:r>
          </a:p>
        </p:txBody>
      </p:sp>
      <p:sp>
        <p:nvSpPr>
          <p:cNvPr id="2" name="TextBox 1">
            <a:extLst>
              <a:ext uri="{FF2B5EF4-FFF2-40B4-BE49-F238E27FC236}">
                <a16:creationId xmlns:a16="http://schemas.microsoft.com/office/drawing/2014/main" id="{0F3CBF8F-A998-7307-7D22-07BBFF3BD71E}"/>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7" name="Text Placeholder 3">
            <a:extLst>
              <a:ext uri="{FF2B5EF4-FFF2-40B4-BE49-F238E27FC236}">
                <a16:creationId xmlns:a16="http://schemas.microsoft.com/office/drawing/2014/main" id="{191F39B6-AD79-C81B-C0E1-9E101AADBB8B}"/>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8" name="Graphic 7">
            <a:extLst>
              <a:ext uri="{FF2B5EF4-FFF2-40B4-BE49-F238E27FC236}">
                <a16:creationId xmlns:a16="http://schemas.microsoft.com/office/drawing/2014/main" id="{0F261B38-C516-7EBD-9C72-63E6BD9ADE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8817" y="388800"/>
            <a:ext cx="1026000" cy="227505"/>
          </a:xfrm>
          <a:prstGeom prst="rect">
            <a:avLst/>
          </a:prstGeom>
        </p:spPr>
      </p:pic>
    </p:spTree>
    <p:extLst>
      <p:ext uri="{BB962C8B-B14F-4D97-AF65-F5344CB8AC3E}">
        <p14:creationId xmlns:p14="http://schemas.microsoft.com/office/powerpoint/2010/main" val="220540185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Text Divider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3" name="Title 11">
            <a:extLst>
              <a:ext uri="{FF2B5EF4-FFF2-40B4-BE49-F238E27FC236}">
                <a16:creationId xmlns:a16="http://schemas.microsoft.com/office/drawing/2014/main" id="{F30A33DD-C7D8-56BD-404F-663943A2E13C}"/>
              </a:ext>
            </a:extLst>
          </p:cNvPr>
          <p:cNvSpPr>
            <a:spLocks noGrp="1"/>
          </p:cNvSpPr>
          <p:nvPr>
            <p:ph type="title" hasCustomPrompt="1"/>
          </p:nvPr>
        </p:nvSpPr>
        <p:spPr>
          <a:xfrm>
            <a:off x="472965" y="698500"/>
            <a:ext cx="11239609" cy="5461000"/>
          </a:xfrm>
        </p:spPr>
        <p:txBody>
          <a:bodyPr anchor="ctr">
            <a:noAutofit/>
          </a:bodyPr>
          <a:lstStyle>
            <a:lvl1pPr algn="ctr">
              <a:lnSpc>
                <a:spcPct val="100000"/>
              </a:lnSpc>
              <a:defRPr sz="5000">
                <a:solidFill>
                  <a:schemeClr val="accent1"/>
                </a:solidFill>
              </a:defRPr>
            </a:lvl1pPr>
          </a:lstStyle>
          <a:p>
            <a:r>
              <a:rPr lang="en-GB" dirty="0"/>
              <a:t>Large title try 50pt, 80pt </a:t>
            </a:r>
            <a:br>
              <a:rPr lang="en-GB" dirty="0"/>
            </a:br>
            <a:r>
              <a:rPr lang="en-GB" dirty="0"/>
              <a:t>or 95pt text</a:t>
            </a:r>
          </a:p>
        </p:txBody>
      </p:sp>
      <p:sp>
        <p:nvSpPr>
          <p:cNvPr id="2" name="TextBox 1">
            <a:extLst>
              <a:ext uri="{FF2B5EF4-FFF2-40B4-BE49-F238E27FC236}">
                <a16:creationId xmlns:a16="http://schemas.microsoft.com/office/drawing/2014/main" id="{0F3CBF8F-A998-7307-7D22-07BBFF3BD71E}"/>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7" name="Text Placeholder 3">
            <a:extLst>
              <a:ext uri="{FF2B5EF4-FFF2-40B4-BE49-F238E27FC236}">
                <a16:creationId xmlns:a16="http://schemas.microsoft.com/office/drawing/2014/main" id="{191F39B6-AD79-C81B-C0E1-9E101AADBB8B}"/>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8" name="Graphic 7">
            <a:extLst>
              <a:ext uri="{FF2B5EF4-FFF2-40B4-BE49-F238E27FC236}">
                <a16:creationId xmlns:a16="http://schemas.microsoft.com/office/drawing/2014/main" id="{0F261B38-C516-7EBD-9C72-63E6BD9ADE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8817" y="388800"/>
            <a:ext cx="1026000" cy="227505"/>
          </a:xfrm>
          <a:prstGeom prst="rect">
            <a:avLst/>
          </a:prstGeom>
        </p:spPr>
      </p:pic>
    </p:spTree>
    <p:extLst>
      <p:ext uri="{BB962C8B-B14F-4D97-AF65-F5344CB8AC3E}">
        <p14:creationId xmlns:p14="http://schemas.microsoft.com/office/powerpoint/2010/main" val="109728337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lvl1pPr>
              <a:defRPr>
                <a:solidFill>
                  <a:schemeClr val="bg1"/>
                </a:solidFill>
              </a:defRPr>
            </a:lvl1p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lvl1pPr>
              <a:defRPr>
                <a:solidFill>
                  <a:schemeClr val="bg1"/>
                </a:solidFill>
              </a:defRPr>
            </a:lvl1pPr>
          </a:lstStyle>
          <a:p>
            <a:fld id="{29F4BC05-462B-4F19-BE6B-A1043C81AA78}" type="slidenum">
              <a:rPr lang="en-GB" smtClean="0"/>
              <a:pPr/>
              <a:t>‹#›</a:t>
            </a:fld>
            <a:endParaRPr lang="en-GB"/>
          </a:p>
        </p:txBody>
      </p:sp>
      <p:sp>
        <p:nvSpPr>
          <p:cNvPr id="2" name="TextBox 1">
            <a:extLst>
              <a:ext uri="{FF2B5EF4-FFF2-40B4-BE49-F238E27FC236}">
                <a16:creationId xmlns:a16="http://schemas.microsoft.com/office/drawing/2014/main" id="{2B51B8FD-B29A-1F16-A4ED-CB7E1855A6A2}"/>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3" name="Text Placeholder 6">
            <a:extLst>
              <a:ext uri="{FF2B5EF4-FFF2-40B4-BE49-F238E27FC236}">
                <a16:creationId xmlns:a16="http://schemas.microsoft.com/office/drawing/2014/main" id="{6B80DDEF-B260-8D66-03B8-6EA59987C6CE}"/>
              </a:ext>
            </a:extLst>
          </p:cNvPr>
          <p:cNvSpPr>
            <a:spLocks noGrp="1"/>
          </p:cNvSpPr>
          <p:nvPr>
            <p:ph type="body" sz="quarter" idx="13" hasCustomPrompt="1"/>
          </p:nvPr>
        </p:nvSpPr>
        <p:spPr>
          <a:xfrm>
            <a:off x="469899" y="698500"/>
            <a:ext cx="9502776" cy="4919664"/>
          </a:xfrm>
        </p:spPr>
        <p:txBody>
          <a:bodyPr/>
          <a:lstStyle>
            <a:lvl1pPr marL="0" indent="0">
              <a:lnSpc>
                <a:spcPct val="90000"/>
              </a:lnSpc>
              <a:spcBef>
                <a:spcPts val="0"/>
              </a:spcBef>
              <a:spcAft>
                <a:spcPts val="1400"/>
              </a:spcAft>
              <a:buNone/>
              <a:defRPr sz="7200" i="1">
                <a:solidFill>
                  <a:schemeClr val="bg1"/>
                </a:solidFill>
              </a:defRPr>
            </a:lvl1pPr>
            <a:lvl2pPr marL="0" indent="0">
              <a:spcBef>
                <a:spcPts val="0"/>
              </a:spcBef>
              <a:buNone/>
              <a:defRPr sz="1800">
                <a:solidFill>
                  <a:schemeClr val="bg1"/>
                </a:solidFill>
              </a:defRPr>
            </a:lvl2pPr>
          </a:lstStyle>
          <a:p>
            <a:pPr lvl="0"/>
            <a:r>
              <a:rPr lang="en-GB" dirty="0"/>
              <a:t>Quote text here then indent to toggle to next text style</a:t>
            </a:r>
          </a:p>
          <a:p>
            <a:pPr lvl="1"/>
            <a:r>
              <a:rPr lang="en-GB" dirty="0"/>
              <a:t>Second level</a:t>
            </a:r>
          </a:p>
        </p:txBody>
      </p:sp>
      <p:sp>
        <p:nvSpPr>
          <p:cNvPr id="8" name="Text Placeholder 3">
            <a:extLst>
              <a:ext uri="{FF2B5EF4-FFF2-40B4-BE49-F238E27FC236}">
                <a16:creationId xmlns:a16="http://schemas.microsoft.com/office/drawing/2014/main" id="{C23BFE85-C68D-F07E-D425-2C1301EF290B}"/>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9" name="Graphic 8">
            <a:extLst>
              <a:ext uri="{FF2B5EF4-FFF2-40B4-BE49-F238E27FC236}">
                <a16:creationId xmlns:a16="http://schemas.microsoft.com/office/drawing/2014/main" id="{ACB8B3B4-05F9-F92C-8407-ADF70C0C89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8817" y="388800"/>
            <a:ext cx="1026000" cy="227505"/>
          </a:xfrm>
          <a:prstGeom prst="rect">
            <a:avLst/>
          </a:prstGeom>
        </p:spPr>
      </p:pic>
    </p:spTree>
    <p:extLst>
      <p:ext uri="{BB962C8B-B14F-4D97-AF65-F5344CB8AC3E}">
        <p14:creationId xmlns:p14="http://schemas.microsoft.com/office/powerpoint/2010/main" val="4034344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7" name="Text Placeholder 6">
            <a:extLst>
              <a:ext uri="{FF2B5EF4-FFF2-40B4-BE49-F238E27FC236}">
                <a16:creationId xmlns:a16="http://schemas.microsoft.com/office/drawing/2014/main" id="{0F1F6C11-9B28-C994-BD65-00518D702D5A}"/>
              </a:ext>
            </a:extLst>
          </p:cNvPr>
          <p:cNvSpPr>
            <a:spLocks noGrp="1"/>
          </p:cNvSpPr>
          <p:nvPr>
            <p:ph type="body" sz="quarter" idx="13" hasCustomPrompt="1"/>
          </p:nvPr>
        </p:nvSpPr>
        <p:spPr>
          <a:xfrm>
            <a:off x="473075" y="698500"/>
            <a:ext cx="9499600" cy="4919664"/>
          </a:xfrm>
        </p:spPr>
        <p:txBody>
          <a:bodyPr/>
          <a:lstStyle>
            <a:lvl1pPr marL="0" indent="0">
              <a:lnSpc>
                <a:spcPct val="90000"/>
              </a:lnSpc>
              <a:spcBef>
                <a:spcPts val="0"/>
              </a:spcBef>
              <a:spcAft>
                <a:spcPts val="1400"/>
              </a:spcAft>
              <a:buNone/>
              <a:defRPr sz="7200" i="1">
                <a:solidFill>
                  <a:schemeClr val="accent1"/>
                </a:solidFill>
              </a:defRPr>
            </a:lvl1pPr>
            <a:lvl2pPr marL="0" indent="0">
              <a:spcBef>
                <a:spcPts val="0"/>
              </a:spcBef>
              <a:buNone/>
              <a:defRPr sz="1800"/>
            </a:lvl2pPr>
          </a:lstStyle>
          <a:p>
            <a:pPr lvl="0"/>
            <a:r>
              <a:rPr lang="en-GB" dirty="0"/>
              <a:t>Quote text here then indent to toggle to next text style</a:t>
            </a:r>
          </a:p>
          <a:p>
            <a:pPr lvl="1"/>
            <a:r>
              <a:rPr lang="en-GB" dirty="0"/>
              <a:t>Second level</a:t>
            </a:r>
          </a:p>
        </p:txBody>
      </p:sp>
      <p:sp>
        <p:nvSpPr>
          <p:cNvPr id="2" name="TextBox 1">
            <a:extLst>
              <a:ext uri="{FF2B5EF4-FFF2-40B4-BE49-F238E27FC236}">
                <a16:creationId xmlns:a16="http://schemas.microsoft.com/office/drawing/2014/main" id="{B660A402-D51E-1267-F45B-A2A48A7C8ECB}"/>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3" name="Text Placeholder 3">
            <a:extLst>
              <a:ext uri="{FF2B5EF4-FFF2-40B4-BE49-F238E27FC236}">
                <a16:creationId xmlns:a16="http://schemas.microsoft.com/office/drawing/2014/main" id="{00A2B5B4-E505-DF80-A7DA-418035F79C60}"/>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8" name="Graphic 7">
            <a:extLst>
              <a:ext uri="{FF2B5EF4-FFF2-40B4-BE49-F238E27FC236}">
                <a16:creationId xmlns:a16="http://schemas.microsoft.com/office/drawing/2014/main" id="{44304037-728F-A1D1-FBF2-FC322A68B0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8817" y="388800"/>
            <a:ext cx="1026000" cy="227505"/>
          </a:xfrm>
          <a:prstGeom prst="rect">
            <a:avLst/>
          </a:prstGeom>
        </p:spPr>
      </p:pic>
    </p:spTree>
    <p:extLst>
      <p:ext uri="{BB962C8B-B14F-4D97-AF65-F5344CB8AC3E}">
        <p14:creationId xmlns:p14="http://schemas.microsoft.com/office/powerpoint/2010/main" val="12428921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ng Statement Tex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hasCustomPrompt="1"/>
          </p:nvPr>
        </p:nvSpPr>
        <p:spPr>
          <a:xfrm>
            <a:off x="473074" y="698500"/>
            <a:ext cx="11239501" cy="5461000"/>
          </a:xfrm>
        </p:spPr>
        <p:txBody>
          <a:bodyPr anchor="ctr">
            <a:noAutofit/>
          </a:bodyPr>
          <a:lstStyle>
            <a:lvl1pPr algn="ctr">
              <a:lnSpc>
                <a:spcPct val="95000"/>
              </a:lnSpc>
              <a:defRPr sz="4800"/>
            </a:lvl1pPr>
          </a:lstStyle>
          <a:p>
            <a:r>
              <a:rPr lang="en-GB" dirty="0"/>
              <a:t>Long statement or quote text here</a:t>
            </a:r>
          </a:p>
        </p:txBody>
      </p:sp>
      <p:sp>
        <p:nvSpPr>
          <p:cNvPr id="7" name="Text Placeholder 3">
            <a:extLst>
              <a:ext uri="{FF2B5EF4-FFF2-40B4-BE49-F238E27FC236}">
                <a16:creationId xmlns:a16="http://schemas.microsoft.com/office/drawing/2014/main" id="{00CEF0D5-8344-84F5-C65E-236785A3AF7D}"/>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8" name="Graphic 7">
            <a:extLst>
              <a:ext uri="{FF2B5EF4-FFF2-40B4-BE49-F238E27FC236}">
                <a16:creationId xmlns:a16="http://schemas.microsoft.com/office/drawing/2014/main" id="{E58BC905-7598-4088-4581-F3C15C5642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9" name="TextBox 8">
            <a:extLst>
              <a:ext uri="{FF2B5EF4-FFF2-40B4-BE49-F238E27FC236}">
                <a16:creationId xmlns:a16="http://schemas.microsoft.com/office/drawing/2014/main" id="{AAA2E122-CC27-BD1B-370B-62B387182EF2}"/>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Tree>
    <p:extLst>
      <p:ext uri="{BB962C8B-B14F-4D97-AF65-F5344CB8AC3E}">
        <p14:creationId xmlns:p14="http://schemas.microsoft.com/office/powerpoint/2010/main" val="49195033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Content + Tex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2" name="Text Placeholder 3">
            <a:extLst>
              <a:ext uri="{FF2B5EF4-FFF2-40B4-BE49-F238E27FC236}">
                <a16:creationId xmlns:a16="http://schemas.microsoft.com/office/drawing/2014/main" id="{3B37EA97-C44B-705D-AC93-A5812420624B}"/>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4" name="Graphic 3">
            <a:extLst>
              <a:ext uri="{FF2B5EF4-FFF2-40B4-BE49-F238E27FC236}">
                <a16:creationId xmlns:a16="http://schemas.microsoft.com/office/drawing/2014/main" id="{03663CAC-3B02-4E5A-3D00-FF26D57C8A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7" name="TextBox 6">
            <a:extLst>
              <a:ext uri="{FF2B5EF4-FFF2-40B4-BE49-F238E27FC236}">
                <a16:creationId xmlns:a16="http://schemas.microsoft.com/office/drawing/2014/main" id="{B0C047C3-45DA-070C-1B75-4DEF7BC524BF}"/>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10" name="Content Placeholder 9">
            <a:extLst>
              <a:ext uri="{FF2B5EF4-FFF2-40B4-BE49-F238E27FC236}">
                <a16:creationId xmlns:a16="http://schemas.microsoft.com/office/drawing/2014/main" id="{F9027655-3A07-CFA2-21CD-6AEB3A2BDED1}"/>
              </a:ext>
            </a:extLst>
          </p:cNvPr>
          <p:cNvSpPr>
            <a:spLocks noGrp="1"/>
          </p:cNvSpPr>
          <p:nvPr>
            <p:ph sz="quarter" idx="15" hasCustomPrompt="1"/>
          </p:nvPr>
        </p:nvSpPr>
        <p:spPr>
          <a:xfrm>
            <a:off x="3324225" y="698501"/>
            <a:ext cx="8394700" cy="5461000"/>
          </a:xfrm>
        </p:spPr>
        <p:txBody>
          <a:bodyPr/>
          <a:lstStyle>
            <a:lvl1pPr marL="0" indent="0">
              <a:buNone/>
              <a:defRPr/>
            </a:lvl1pPr>
          </a:lstStyle>
          <a:p>
            <a:pPr lvl="0"/>
            <a:r>
              <a:rPr lang="en-GB" dirty="0"/>
              <a:t>Click icon to add image or other content</a:t>
            </a:r>
          </a:p>
        </p:txBody>
      </p:sp>
      <p:sp>
        <p:nvSpPr>
          <p:cNvPr id="3" name="Text Placeholder 8">
            <a:extLst>
              <a:ext uri="{FF2B5EF4-FFF2-40B4-BE49-F238E27FC236}">
                <a16:creationId xmlns:a16="http://schemas.microsoft.com/office/drawing/2014/main" id="{E55866B3-91AA-6790-6A87-68E1AF6530D1}"/>
              </a:ext>
            </a:extLst>
          </p:cNvPr>
          <p:cNvSpPr>
            <a:spLocks noGrp="1"/>
          </p:cNvSpPr>
          <p:nvPr>
            <p:ph type="body" sz="quarter" idx="14"/>
          </p:nvPr>
        </p:nvSpPr>
        <p:spPr>
          <a:xfrm>
            <a:off x="476250" y="2060575"/>
            <a:ext cx="2689225" cy="4098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a:extLst>
              <a:ext uri="{FF2B5EF4-FFF2-40B4-BE49-F238E27FC236}">
                <a16:creationId xmlns:a16="http://schemas.microsoft.com/office/drawing/2014/main" id="{3C624B94-0C42-71AF-2010-2F19852325C1}"/>
              </a:ext>
            </a:extLst>
          </p:cNvPr>
          <p:cNvSpPr>
            <a:spLocks noGrp="1"/>
          </p:cNvSpPr>
          <p:nvPr>
            <p:ph type="title"/>
          </p:nvPr>
        </p:nvSpPr>
        <p:spPr>
          <a:xfrm>
            <a:off x="469900" y="698500"/>
            <a:ext cx="2695576" cy="609398"/>
          </a:xfrm>
        </p:spPr>
        <p:txBody>
          <a:bodyPr>
            <a:spAutoFit/>
          </a:bodyPr>
          <a:lstStyle/>
          <a:p>
            <a:r>
              <a:rPr lang="en-US"/>
              <a:t>Click to edit Master title style</a:t>
            </a:r>
            <a:endParaRPr lang="en-GB"/>
          </a:p>
        </p:txBody>
      </p:sp>
    </p:spTree>
    <p:extLst>
      <p:ext uri="{BB962C8B-B14F-4D97-AF65-F5344CB8AC3E}">
        <p14:creationId xmlns:p14="http://schemas.microsoft.com/office/powerpoint/2010/main" val="2994016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mall Titl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B67D6BA-0D97-2FB2-2A3C-DBD02F81E3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122" y="-1"/>
            <a:ext cx="12137601" cy="2691380"/>
          </a:xfrm>
          <a:prstGeom prst="rect">
            <a:avLst/>
          </a:prstGeom>
        </p:spPr>
      </p:pic>
      <p:sp>
        <p:nvSpPr>
          <p:cNvPr id="2" name="Title 4">
            <a:extLst>
              <a:ext uri="{FF2B5EF4-FFF2-40B4-BE49-F238E27FC236}">
                <a16:creationId xmlns:a16="http://schemas.microsoft.com/office/drawing/2014/main" id="{165CFE7F-8E28-2E7F-7A62-BBBDB1A7254D}"/>
              </a:ext>
            </a:extLst>
          </p:cNvPr>
          <p:cNvSpPr>
            <a:spLocks noGrp="1"/>
          </p:cNvSpPr>
          <p:nvPr>
            <p:ph type="title" hasCustomPrompt="1"/>
          </p:nvPr>
        </p:nvSpPr>
        <p:spPr>
          <a:xfrm>
            <a:off x="485138" y="4249200"/>
            <a:ext cx="3629661" cy="923330"/>
          </a:xfrm>
        </p:spPr>
        <p:txBody>
          <a:bodyPr anchor="b" anchorCtr="0">
            <a:spAutoFit/>
          </a:bodyPr>
          <a:lstStyle>
            <a:lvl1pPr>
              <a:lnSpc>
                <a:spcPct val="100000"/>
              </a:lnSpc>
              <a:defRPr sz="2000">
                <a:solidFill>
                  <a:schemeClr val="bg1"/>
                </a:solidFill>
              </a:defRPr>
            </a:lvl1pPr>
          </a:lstStyle>
          <a:p>
            <a:r>
              <a:rPr lang="en-GB" dirty="0">
                <a:effectLst/>
                <a:latin typeface="Hitachi Sans" pitchFamily="2" charset="77"/>
              </a:rPr>
              <a:t>Presentation headline title placeholder should be two to </a:t>
            </a:r>
            <a:br>
              <a:rPr lang="en-GB" dirty="0">
                <a:effectLst/>
                <a:latin typeface="Hitachi Sans" pitchFamily="2" charset="77"/>
              </a:rPr>
            </a:br>
            <a:r>
              <a:rPr lang="en-GB" dirty="0">
                <a:effectLst/>
                <a:latin typeface="Hitachi Sans" pitchFamily="2" charset="77"/>
              </a:rPr>
              <a:t>three lines where possible</a:t>
            </a:r>
          </a:p>
        </p:txBody>
      </p:sp>
      <p:sp>
        <p:nvSpPr>
          <p:cNvPr id="3" name="Text Placeholder 3">
            <a:extLst>
              <a:ext uri="{FF2B5EF4-FFF2-40B4-BE49-F238E27FC236}">
                <a16:creationId xmlns:a16="http://schemas.microsoft.com/office/drawing/2014/main" id="{E5A20B84-3C34-81DE-75BF-14FB3568E1E6}"/>
              </a:ext>
            </a:extLst>
          </p:cNvPr>
          <p:cNvSpPr>
            <a:spLocks noGrp="1"/>
          </p:cNvSpPr>
          <p:nvPr>
            <p:ph type="body" sz="half" idx="2" hasCustomPrompt="1"/>
          </p:nvPr>
        </p:nvSpPr>
        <p:spPr>
          <a:xfrm>
            <a:off x="485138" y="4032928"/>
            <a:ext cx="3629660" cy="184666"/>
          </a:xfrm>
        </p:spPr>
        <p:txBody>
          <a:bodyPr wrap="square">
            <a:spAutoFit/>
          </a:bodyPr>
          <a:lstStyle>
            <a:lvl1pPr marL="0" indent="0">
              <a:lnSpc>
                <a:spcPct val="100000"/>
              </a:lnSpc>
              <a:buNone/>
              <a:defRPr sz="1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Subtitle here if needed</a:t>
            </a:r>
          </a:p>
        </p:txBody>
      </p:sp>
      <p:sp>
        <p:nvSpPr>
          <p:cNvPr id="4" name="TextBox 3">
            <a:extLst>
              <a:ext uri="{FF2B5EF4-FFF2-40B4-BE49-F238E27FC236}">
                <a16:creationId xmlns:a16="http://schemas.microsoft.com/office/drawing/2014/main" id="{89CBAB62-33BC-3764-8CDE-AFB291E598E7}"/>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5" name="Text Placeholder 18">
            <a:extLst>
              <a:ext uri="{FF2B5EF4-FFF2-40B4-BE49-F238E27FC236}">
                <a16:creationId xmlns:a16="http://schemas.microsoft.com/office/drawing/2014/main" id="{31211BB7-13D3-EE39-F260-1C1AC122E12C}"/>
              </a:ext>
            </a:extLst>
          </p:cNvPr>
          <p:cNvSpPr>
            <a:spLocks noGrp="1"/>
          </p:cNvSpPr>
          <p:nvPr>
            <p:ph type="body" sz="quarter" idx="13" hasCustomPrompt="1"/>
          </p:nvPr>
        </p:nvSpPr>
        <p:spPr>
          <a:xfrm>
            <a:off x="469902" y="5530876"/>
            <a:ext cx="3644898" cy="691856"/>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6" name="Text Placeholder 18">
            <a:extLst>
              <a:ext uri="{FF2B5EF4-FFF2-40B4-BE49-F238E27FC236}">
                <a16:creationId xmlns:a16="http://schemas.microsoft.com/office/drawing/2014/main" id="{7FFE9DDB-A0DC-8070-86DC-657ABD61DCEE}"/>
              </a:ext>
            </a:extLst>
          </p:cNvPr>
          <p:cNvSpPr>
            <a:spLocks noGrp="1"/>
          </p:cNvSpPr>
          <p:nvPr>
            <p:ph type="body" sz="quarter" idx="14" hasCustomPrompt="1"/>
          </p:nvPr>
        </p:nvSpPr>
        <p:spPr>
          <a:xfrm>
            <a:off x="4273551" y="5529600"/>
            <a:ext cx="3644898" cy="691856"/>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7" name="Text Placeholder 3">
            <a:extLst>
              <a:ext uri="{FF2B5EF4-FFF2-40B4-BE49-F238E27FC236}">
                <a16:creationId xmlns:a16="http://schemas.microsoft.com/office/drawing/2014/main" id="{D61BCFC2-04E4-6D94-C4DB-93A65492B1FA}"/>
              </a:ext>
            </a:extLst>
          </p:cNvPr>
          <p:cNvSpPr>
            <a:spLocks noGrp="1"/>
          </p:cNvSpPr>
          <p:nvPr>
            <p:ph type="body" sz="half" idx="15" hasCustomPrompt="1"/>
          </p:nvPr>
        </p:nvSpPr>
        <p:spPr>
          <a:xfrm>
            <a:off x="8100391" y="3986761"/>
            <a:ext cx="3619470" cy="276999"/>
          </a:xfrm>
        </p:spPr>
        <p:txBody>
          <a:bodyPr wrap="square">
            <a:spAutoFit/>
          </a:bodyPr>
          <a:lstStyle>
            <a:lvl1pPr marL="0" indent="0">
              <a:lnSpc>
                <a:spcPct val="100000"/>
              </a:lnSpc>
              <a:buNone/>
              <a:defRPr sz="1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Confidentiality Notice If Needed</a:t>
            </a:r>
          </a:p>
        </p:txBody>
      </p:sp>
    </p:spTree>
    <p:extLst>
      <p:ext uri="{BB962C8B-B14F-4D97-AF65-F5344CB8AC3E}">
        <p14:creationId xmlns:p14="http://schemas.microsoft.com/office/powerpoint/2010/main" val="57773323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Content Righ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a:xfrm>
            <a:off x="972000" y="6336000"/>
            <a:ext cx="6943275" cy="143999"/>
          </a:xfrm>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p:nvPr>
        </p:nvSpPr>
        <p:spPr>
          <a:xfrm>
            <a:off x="473075" y="698499"/>
            <a:ext cx="5543550" cy="332399"/>
          </a:xfrm>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AED0DCCF-DAB2-EDDB-077B-D313F908D887}"/>
              </a:ext>
            </a:extLst>
          </p:cNvPr>
          <p:cNvSpPr>
            <a:spLocks noGrp="1"/>
          </p:cNvSpPr>
          <p:nvPr>
            <p:ph type="body" sz="quarter" idx="14"/>
          </p:nvPr>
        </p:nvSpPr>
        <p:spPr>
          <a:xfrm>
            <a:off x="473075" y="1606549"/>
            <a:ext cx="4591050" cy="455295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ext Placeholder 3">
            <a:extLst>
              <a:ext uri="{FF2B5EF4-FFF2-40B4-BE49-F238E27FC236}">
                <a16:creationId xmlns:a16="http://schemas.microsoft.com/office/drawing/2014/main" id="{3B37EA97-C44B-705D-AC93-A5812420624B}"/>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4" name="Graphic 3">
            <a:extLst>
              <a:ext uri="{FF2B5EF4-FFF2-40B4-BE49-F238E27FC236}">
                <a16:creationId xmlns:a16="http://schemas.microsoft.com/office/drawing/2014/main" id="{03663CAC-3B02-4E5A-3D00-FF26D57C8A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7" name="TextBox 6">
            <a:extLst>
              <a:ext uri="{FF2B5EF4-FFF2-40B4-BE49-F238E27FC236}">
                <a16:creationId xmlns:a16="http://schemas.microsoft.com/office/drawing/2014/main" id="{B0C047C3-45DA-070C-1B75-4DEF7BC524BF}"/>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10" name="Content Placeholder 9">
            <a:extLst>
              <a:ext uri="{FF2B5EF4-FFF2-40B4-BE49-F238E27FC236}">
                <a16:creationId xmlns:a16="http://schemas.microsoft.com/office/drawing/2014/main" id="{F9027655-3A07-CFA2-21CD-6AEB3A2BDED1}"/>
              </a:ext>
            </a:extLst>
          </p:cNvPr>
          <p:cNvSpPr>
            <a:spLocks noGrp="1"/>
          </p:cNvSpPr>
          <p:nvPr>
            <p:ph sz="quarter" idx="15" hasCustomPrompt="1"/>
          </p:nvPr>
        </p:nvSpPr>
        <p:spPr>
          <a:xfrm>
            <a:off x="6175375" y="698501"/>
            <a:ext cx="5543550" cy="5461000"/>
          </a:xfrm>
        </p:spPr>
        <p:txBody>
          <a:bodyPr/>
          <a:lstStyle>
            <a:lvl1pPr marL="0" indent="0">
              <a:buNone/>
              <a:defRPr/>
            </a:lvl1pPr>
          </a:lstStyle>
          <a:p>
            <a:pPr lvl="0"/>
            <a:r>
              <a:rPr lang="en-GB" dirty="0"/>
              <a:t>Click icon to add image or other content</a:t>
            </a:r>
          </a:p>
        </p:txBody>
      </p:sp>
    </p:spTree>
    <p:extLst>
      <p:ext uri="{BB962C8B-B14F-4D97-AF65-F5344CB8AC3E}">
        <p14:creationId xmlns:p14="http://schemas.microsoft.com/office/powerpoint/2010/main" val="188643130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Content Lef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p:nvPr>
        </p:nvSpPr>
        <p:spPr>
          <a:xfrm>
            <a:off x="7124700" y="712544"/>
            <a:ext cx="4587875" cy="366587"/>
          </a:xfrm>
        </p:spPr>
        <p:txBody>
          <a:bodyPr/>
          <a:lstStyle/>
          <a:p>
            <a:r>
              <a:rPr lang="en-US"/>
              <a:t>Click to edit Master title style</a:t>
            </a:r>
            <a:endParaRPr lang="en-GB" dirty="0"/>
          </a:p>
        </p:txBody>
      </p:sp>
      <p:sp>
        <p:nvSpPr>
          <p:cNvPr id="7" name="Text Placeholder 8">
            <a:extLst>
              <a:ext uri="{FF2B5EF4-FFF2-40B4-BE49-F238E27FC236}">
                <a16:creationId xmlns:a16="http://schemas.microsoft.com/office/drawing/2014/main" id="{3FCE40D5-CB80-BEC5-180D-23C09E34FFCA}"/>
              </a:ext>
            </a:extLst>
          </p:cNvPr>
          <p:cNvSpPr>
            <a:spLocks noGrp="1"/>
          </p:cNvSpPr>
          <p:nvPr>
            <p:ph type="body" sz="quarter" idx="14"/>
          </p:nvPr>
        </p:nvSpPr>
        <p:spPr>
          <a:xfrm>
            <a:off x="7124700" y="2060575"/>
            <a:ext cx="4587875" cy="4098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ext Placeholder 3">
            <a:extLst>
              <a:ext uri="{FF2B5EF4-FFF2-40B4-BE49-F238E27FC236}">
                <a16:creationId xmlns:a16="http://schemas.microsoft.com/office/drawing/2014/main" id="{DFEC8196-5F29-14D1-29B0-C0063F222329}"/>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4" name="Graphic 3">
            <a:extLst>
              <a:ext uri="{FF2B5EF4-FFF2-40B4-BE49-F238E27FC236}">
                <a16:creationId xmlns:a16="http://schemas.microsoft.com/office/drawing/2014/main" id="{286F7F49-09D1-F087-BB04-4A30E14CB3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8" name="TextBox 7">
            <a:extLst>
              <a:ext uri="{FF2B5EF4-FFF2-40B4-BE49-F238E27FC236}">
                <a16:creationId xmlns:a16="http://schemas.microsoft.com/office/drawing/2014/main" id="{F06B599F-339C-6F48-8411-AA8B09198B32}"/>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9" name="Content Placeholder 9">
            <a:extLst>
              <a:ext uri="{FF2B5EF4-FFF2-40B4-BE49-F238E27FC236}">
                <a16:creationId xmlns:a16="http://schemas.microsoft.com/office/drawing/2014/main" id="{D06CCBF6-975C-08EF-FC7E-ECB5601C7555}"/>
              </a:ext>
            </a:extLst>
          </p:cNvPr>
          <p:cNvSpPr>
            <a:spLocks noGrp="1"/>
          </p:cNvSpPr>
          <p:nvPr>
            <p:ph sz="quarter" idx="15" hasCustomPrompt="1"/>
          </p:nvPr>
        </p:nvSpPr>
        <p:spPr>
          <a:xfrm>
            <a:off x="479865" y="697118"/>
            <a:ext cx="5543550" cy="5462382"/>
          </a:xfrm>
        </p:spPr>
        <p:txBody>
          <a:bodyPr/>
          <a:lstStyle>
            <a:lvl1pPr marL="0" indent="0">
              <a:buNone/>
              <a:defRPr/>
            </a:lvl1pPr>
          </a:lstStyle>
          <a:p>
            <a:pPr lvl="0"/>
            <a:r>
              <a:rPr lang="en-GB" dirty="0"/>
              <a:t>Click icon to add image or other content</a:t>
            </a:r>
          </a:p>
        </p:txBody>
      </p:sp>
    </p:spTree>
    <p:extLst>
      <p:ext uri="{BB962C8B-B14F-4D97-AF65-F5344CB8AC3E}">
        <p14:creationId xmlns:p14="http://schemas.microsoft.com/office/powerpoint/2010/main" val="60216660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x Text + Conten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p:nvPr>
        </p:nvSpPr>
        <p:spPr/>
        <p:txBody>
          <a:bodyPr/>
          <a:lstStyle/>
          <a:p>
            <a:r>
              <a:rPr lang="en-US"/>
              <a:t>Click to edit Master title style</a:t>
            </a:r>
            <a:endParaRPr lang="en-GB" dirty="0"/>
          </a:p>
        </p:txBody>
      </p:sp>
      <p:sp>
        <p:nvSpPr>
          <p:cNvPr id="29" name="Text Placeholder 8">
            <a:extLst>
              <a:ext uri="{FF2B5EF4-FFF2-40B4-BE49-F238E27FC236}">
                <a16:creationId xmlns:a16="http://schemas.microsoft.com/office/drawing/2014/main" id="{7906DDFF-EAE0-875C-3C80-82C126BBF988}"/>
              </a:ext>
            </a:extLst>
          </p:cNvPr>
          <p:cNvSpPr>
            <a:spLocks noGrp="1"/>
          </p:cNvSpPr>
          <p:nvPr>
            <p:ph type="body" sz="quarter" idx="13" hasCustomPrompt="1"/>
          </p:nvPr>
        </p:nvSpPr>
        <p:spPr>
          <a:xfrm>
            <a:off x="469900" y="1396901"/>
            <a:ext cx="3646506" cy="855369"/>
          </a:xfrm>
          <a:prstGeom prst="rect">
            <a:avLst/>
          </a:prstGeom>
          <a:solidFill>
            <a:schemeClr val="accent6"/>
          </a:solidFill>
        </p:spPr>
        <p:txBody>
          <a:bodyPr lIns="72000" tIns="36000" rIns="72000" bIns="72000"/>
          <a:lstStyle>
            <a:lvl1pPr marL="0" indent="0">
              <a:lnSpc>
                <a:spcPct val="100000"/>
              </a:lnSpc>
              <a:buNone/>
              <a:defRPr sz="3000">
                <a:solidFill>
                  <a:schemeClr val="tx1"/>
                </a:solidFill>
              </a:defRPr>
            </a:lvl1pPr>
            <a:lvl2pPr marL="0" indent="0">
              <a:buNone/>
              <a:defRPr sz="1200"/>
            </a:lvl2pPr>
            <a:lvl3pPr>
              <a:defRPr sz="1200"/>
            </a:lvl3pPr>
            <a:lvl4pPr>
              <a:defRPr sz="1200"/>
            </a:lvl4pPr>
            <a:lvl5pPr>
              <a:defRPr sz="1200"/>
            </a:lvl5pPr>
          </a:lstStyle>
          <a:p>
            <a:pPr lvl="0"/>
            <a:r>
              <a:rPr lang="en-GB" dirty="0"/>
              <a:t>Large Text</a:t>
            </a:r>
          </a:p>
          <a:p>
            <a:pPr lvl="1"/>
            <a:r>
              <a:rPr lang="en-GB" dirty="0"/>
              <a:t>Second level</a:t>
            </a:r>
          </a:p>
        </p:txBody>
      </p:sp>
      <p:sp>
        <p:nvSpPr>
          <p:cNvPr id="30" name="Text Placeholder 8">
            <a:extLst>
              <a:ext uri="{FF2B5EF4-FFF2-40B4-BE49-F238E27FC236}">
                <a16:creationId xmlns:a16="http://schemas.microsoft.com/office/drawing/2014/main" id="{F023594D-C9B5-AB8F-3E0B-7D0A80E65238}"/>
              </a:ext>
            </a:extLst>
          </p:cNvPr>
          <p:cNvSpPr>
            <a:spLocks noGrp="1"/>
          </p:cNvSpPr>
          <p:nvPr>
            <p:ph type="body" sz="quarter" idx="14" hasCustomPrompt="1"/>
          </p:nvPr>
        </p:nvSpPr>
        <p:spPr>
          <a:xfrm>
            <a:off x="469900" y="2333526"/>
            <a:ext cx="1787283" cy="1210258"/>
          </a:xfrm>
          <a:prstGeom prst="rect">
            <a:avLst/>
          </a:prstGeom>
          <a:solidFill>
            <a:schemeClr val="accent1"/>
          </a:solidFill>
        </p:spPr>
        <p:txBody>
          <a:bodyPr lIns="90000" tIns="36000" rIns="90000" bIns="72000"/>
          <a:lstStyle>
            <a:lvl1pPr marL="0" indent="0">
              <a:lnSpc>
                <a:spcPct val="100000"/>
              </a:lnSpc>
              <a:buNone/>
              <a:defRPr sz="3000">
                <a:solidFill>
                  <a:schemeClr val="bg1"/>
                </a:solidFill>
              </a:defRPr>
            </a:lvl1pPr>
            <a:lvl2pPr marL="0" indent="0">
              <a:buNone/>
              <a:defRPr sz="1200">
                <a:solidFill>
                  <a:schemeClr val="bg1"/>
                </a:solidFill>
              </a:defRPr>
            </a:lvl2pPr>
            <a:lvl3pPr>
              <a:defRPr sz="1200"/>
            </a:lvl3pPr>
            <a:lvl4pPr>
              <a:defRPr sz="1200"/>
            </a:lvl4pPr>
            <a:lvl5pPr>
              <a:defRPr sz="1200"/>
            </a:lvl5pPr>
          </a:lstStyle>
          <a:p>
            <a:pPr lvl="0"/>
            <a:r>
              <a:rPr lang="en-GB" dirty="0"/>
              <a:t>Large Text</a:t>
            </a:r>
          </a:p>
          <a:p>
            <a:pPr lvl="1"/>
            <a:r>
              <a:rPr lang="en-GB" dirty="0"/>
              <a:t>Second level</a:t>
            </a:r>
          </a:p>
        </p:txBody>
      </p:sp>
      <p:sp>
        <p:nvSpPr>
          <p:cNvPr id="31" name="Text Placeholder 8">
            <a:extLst>
              <a:ext uri="{FF2B5EF4-FFF2-40B4-BE49-F238E27FC236}">
                <a16:creationId xmlns:a16="http://schemas.microsoft.com/office/drawing/2014/main" id="{D5CC31C4-71AD-E559-DFE1-53BD15C65C35}"/>
              </a:ext>
            </a:extLst>
          </p:cNvPr>
          <p:cNvSpPr>
            <a:spLocks noGrp="1"/>
          </p:cNvSpPr>
          <p:nvPr>
            <p:ph type="body" sz="quarter" idx="15" hasCustomPrompt="1"/>
          </p:nvPr>
        </p:nvSpPr>
        <p:spPr>
          <a:xfrm>
            <a:off x="2336534" y="2333526"/>
            <a:ext cx="1787283" cy="1210258"/>
          </a:xfrm>
          <a:prstGeom prst="rect">
            <a:avLst/>
          </a:prstGeom>
          <a:solidFill>
            <a:schemeClr val="accent2"/>
          </a:solidFill>
        </p:spPr>
        <p:txBody>
          <a:bodyPr lIns="90000" tIns="36000" rIns="90000" bIns="72000"/>
          <a:lstStyle>
            <a:lvl1pPr marL="0" indent="0">
              <a:lnSpc>
                <a:spcPct val="100000"/>
              </a:lnSpc>
              <a:buNone/>
              <a:defRPr sz="3000">
                <a:solidFill>
                  <a:schemeClr val="bg1"/>
                </a:solidFill>
              </a:defRPr>
            </a:lvl1pPr>
            <a:lvl2pPr marL="0" indent="0">
              <a:buNone/>
              <a:defRPr sz="1200">
                <a:solidFill>
                  <a:schemeClr val="bg1"/>
                </a:solidFill>
              </a:defRPr>
            </a:lvl2pPr>
            <a:lvl3pPr>
              <a:defRPr sz="1200"/>
            </a:lvl3pPr>
            <a:lvl4pPr>
              <a:defRPr sz="1200"/>
            </a:lvl4pPr>
            <a:lvl5pPr>
              <a:defRPr sz="1200"/>
            </a:lvl5pPr>
          </a:lstStyle>
          <a:p>
            <a:pPr lvl="0"/>
            <a:r>
              <a:rPr lang="en-GB" dirty="0"/>
              <a:t>Large Text</a:t>
            </a:r>
          </a:p>
          <a:p>
            <a:pPr lvl="1"/>
            <a:r>
              <a:rPr lang="en-GB" dirty="0"/>
              <a:t>Second level</a:t>
            </a:r>
          </a:p>
        </p:txBody>
      </p:sp>
      <p:sp>
        <p:nvSpPr>
          <p:cNvPr id="2" name="Text Placeholder 3">
            <a:extLst>
              <a:ext uri="{FF2B5EF4-FFF2-40B4-BE49-F238E27FC236}">
                <a16:creationId xmlns:a16="http://schemas.microsoft.com/office/drawing/2014/main" id="{257499A2-FF0D-3604-0ACC-8E625B9F404B}"/>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3" name="Graphic 2">
            <a:extLst>
              <a:ext uri="{FF2B5EF4-FFF2-40B4-BE49-F238E27FC236}">
                <a16:creationId xmlns:a16="http://schemas.microsoft.com/office/drawing/2014/main" id="{EF1DFA9B-E514-87BA-E942-786E2057B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7" name="TextBox 6">
            <a:extLst>
              <a:ext uri="{FF2B5EF4-FFF2-40B4-BE49-F238E27FC236}">
                <a16:creationId xmlns:a16="http://schemas.microsoft.com/office/drawing/2014/main" id="{2D88774E-43E5-FB2D-AA4E-85B5461A04C6}"/>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Tree>
    <p:extLst>
      <p:ext uri="{BB962C8B-B14F-4D97-AF65-F5344CB8AC3E}">
        <p14:creationId xmlns:p14="http://schemas.microsoft.com/office/powerpoint/2010/main" val="811579504"/>
      </p:ext>
    </p:extLst>
  </p:cSld>
  <p:clrMapOvr>
    <a:masterClrMapping/>
  </p:clrMapOvr>
  <p:extLst>
    <p:ext uri="{DCECCB84-F9BA-43D5-87BE-67443E8EF086}">
      <p15:sldGuideLst xmlns:p15="http://schemas.microsoft.com/office/powerpoint/2012/main">
        <p15:guide id="1" pos="4987" userDrawn="1">
          <p15:clr>
            <a:srgbClr val="FBAE40"/>
          </p15:clr>
        </p15:guide>
        <p15:guide id="3" pos="5087" userDrawn="1">
          <p15:clr>
            <a:srgbClr val="FBAE40"/>
          </p15:clr>
        </p15:guide>
        <p15:guide id="6" pos="2592" userDrawn="1">
          <p15:clr>
            <a:srgbClr val="FBAE40"/>
          </p15:clr>
        </p15:guide>
        <p15:guide id="7" pos="269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Statistic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p:nvPr>
        </p:nvSpPr>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965CF385-B9DE-0AFE-8A59-926D9DCB50AA}"/>
              </a:ext>
            </a:extLst>
          </p:cNvPr>
          <p:cNvSpPr>
            <a:spLocks noGrp="1"/>
          </p:cNvSpPr>
          <p:nvPr>
            <p:ph type="body" sz="quarter" idx="13"/>
          </p:nvPr>
        </p:nvSpPr>
        <p:spPr>
          <a:xfrm>
            <a:off x="469899" y="2060574"/>
            <a:ext cx="2746376" cy="4098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13">
            <a:extLst>
              <a:ext uri="{FF2B5EF4-FFF2-40B4-BE49-F238E27FC236}">
                <a16:creationId xmlns:a16="http://schemas.microsoft.com/office/drawing/2014/main" id="{4A92CA62-A642-79D2-BA4B-6E0BD5EBA8D2}"/>
              </a:ext>
            </a:extLst>
          </p:cNvPr>
          <p:cNvSpPr>
            <a:spLocks noGrp="1"/>
          </p:cNvSpPr>
          <p:nvPr>
            <p:ph type="body" sz="quarter" idx="14"/>
          </p:nvPr>
        </p:nvSpPr>
        <p:spPr>
          <a:xfrm>
            <a:off x="3324225" y="2060573"/>
            <a:ext cx="1800225" cy="4098926"/>
          </a:xfrm>
        </p:spPr>
        <p:txBody>
          <a:bodyPr/>
          <a:lstStyle>
            <a:lvl1pPr marL="0" indent="0">
              <a:lnSpc>
                <a:spcPct val="100000"/>
              </a:lnSpc>
              <a:spcBef>
                <a:spcPts val="800"/>
              </a:spcBef>
              <a:buNone/>
              <a:defRPr sz="800" b="1"/>
            </a:lvl1pPr>
            <a:lvl2pPr marL="0" indent="0">
              <a:lnSpc>
                <a:spcPct val="100000"/>
              </a:lnSpc>
              <a:buNone/>
              <a:defRPr sz="2400"/>
            </a:lvl2pPr>
            <a:lvl3pPr marL="108000" indent="-108000">
              <a:defRPr sz="800"/>
            </a:lvl3pPr>
            <a:lvl4pPr marL="216000" indent="-108000">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 Placeholder 3">
            <a:extLst>
              <a:ext uri="{FF2B5EF4-FFF2-40B4-BE49-F238E27FC236}">
                <a16:creationId xmlns:a16="http://schemas.microsoft.com/office/drawing/2014/main" id="{63FAFFFA-1794-07C7-DF40-E5B7896F8D99}"/>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4" name="Graphic 3">
            <a:extLst>
              <a:ext uri="{FF2B5EF4-FFF2-40B4-BE49-F238E27FC236}">
                <a16:creationId xmlns:a16="http://schemas.microsoft.com/office/drawing/2014/main" id="{6584D7A1-A3C8-A06B-A600-57AED368B9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7" name="TextBox 6">
            <a:extLst>
              <a:ext uri="{FF2B5EF4-FFF2-40B4-BE49-F238E27FC236}">
                <a16:creationId xmlns:a16="http://schemas.microsoft.com/office/drawing/2014/main" id="{6126ACA9-9018-A13F-C88F-CA92F6F6ADFA}"/>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Tree>
    <p:extLst>
      <p:ext uri="{BB962C8B-B14F-4D97-AF65-F5344CB8AC3E}">
        <p14:creationId xmlns:p14="http://schemas.microsoft.com/office/powerpoint/2010/main" val="319249251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x Text Statistics">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p:nvPr>
        </p:nvSpPr>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965CF385-B9DE-0AFE-8A59-926D9DCB50AA}"/>
              </a:ext>
            </a:extLst>
          </p:cNvPr>
          <p:cNvSpPr>
            <a:spLocks noGrp="1"/>
          </p:cNvSpPr>
          <p:nvPr>
            <p:ph type="body" sz="quarter" idx="13" hasCustomPrompt="1"/>
          </p:nvPr>
        </p:nvSpPr>
        <p:spPr>
          <a:xfrm>
            <a:off x="476416" y="1463351"/>
            <a:ext cx="3641725" cy="1472487"/>
          </a:xfrm>
          <a:prstGeom prst="rect">
            <a:avLst/>
          </a:prstGeom>
          <a:solidFill>
            <a:schemeClr val="accent6"/>
          </a:solidFill>
        </p:spPr>
        <p:txBody>
          <a:bodyPr lIns="144000" tIns="108000" rIns="144000" bIns="72000"/>
          <a:lstStyle>
            <a:lvl1pPr marL="0" indent="0">
              <a:lnSpc>
                <a:spcPct val="100000"/>
              </a:lnSpc>
              <a:buNone/>
              <a:defRPr sz="3000">
                <a:solidFill>
                  <a:schemeClr val="accent1"/>
                </a:solidFill>
              </a:defRPr>
            </a:lvl1pPr>
            <a:lvl2pPr>
              <a:defRPr sz="1200"/>
            </a:lvl2pPr>
            <a:lvl3pPr>
              <a:defRPr sz="1200"/>
            </a:lvl3pPr>
            <a:lvl4pPr>
              <a:defRPr sz="1200"/>
            </a:lvl4pPr>
            <a:lvl5pPr>
              <a:defRPr sz="1200"/>
            </a:lvl5pPr>
          </a:lstStyle>
          <a:p>
            <a:pPr lvl="0"/>
            <a:r>
              <a:rPr lang="en-GB" dirty="0"/>
              <a:t>01</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Text Placeholder 8">
            <a:extLst>
              <a:ext uri="{FF2B5EF4-FFF2-40B4-BE49-F238E27FC236}">
                <a16:creationId xmlns:a16="http://schemas.microsoft.com/office/drawing/2014/main" id="{BFE9E66F-17A3-05BE-9E96-294B2F61E7C9}"/>
              </a:ext>
            </a:extLst>
          </p:cNvPr>
          <p:cNvSpPr>
            <a:spLocks noGrp="1"/>
          </p:cNvSpPr>
          <p:nvPr>
            <p:ph type="body" sz="quarter" idx="28" hasCustomPrompt="1"/>
          </p:nvPr>
        </p:nvSpPr>
        <p:spPr>
          <a:xfrm>
            <a:off x="476416" y="3079657"/>
            <a:ext cx="3641725" cy="1472487"/>
          </a:xfrm>
          <a:prstGeom prst="rect">
            <a:avLst/>
          </a:prstGeom>
          <a:solidFill>
            <a:schemeClr val="accent6"/>
          </a:solidFill>
        </p:spPr>
        <p:txBody>
          <a:bodyPr lIns="144000" tIns="108000" rIns="144000" bIns="72000"/>
          <a:lstStyle>
            <a:lvl1pPr marL="0" indent="0">
              <a:lnSpc>
                <a:spcPct val="100000"/>
              </a:lnSpc>
              <a:buNone/>
              <a:defRPr sz="3000">
                <a:solidFill>
                  <a:schemeClr val="accent1"/>
                </a:solidFill>
              </a:defRPr>
            </a:lvl1pPr>
            <a:lvl2pPr>
              <a:defRPr sz="1200"/>
            </a:lvl2pPr>
            <a:lvl3pPr>
              <a:defRPr sz="1200"/>
            </a:lvl3pPr>
            <a:lvl4pPr>
              <a:defRPr sz="1200"/>
            </a:lvl4pPr>
            <a:lvl5pPr>
              <a:defRPr sz="1200"/>
            </a:lvl5pPr>
          </a:lstStyle>
          <a:p>
            <a:pPr lvl="0"/>
            <a:r>
              <a:rPr lang="en-GB" dirty="0"/>
              <a:t>02</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8">
            <a:extLst>
              <a:ext uri="{FF2B5EF4-FFF2-40B4-BE49-F238E27FC236}">
                <a16:creationId xmlns:a16="http://schemas.microsoft.com/office/drawing/2014/main" id="{99D1153A-4982-7958-32D6-D13D00F4B0F8}"/>
              </a:ext>
            </a:extLst>
          </p:cNvPr>
          <p:cNvSpPr>
            <a:spLocks noGrp="1"/>
          </p:cNvSpPr>
          <p:nvPr>
            <p:ph type="body" sz="quarter" idx="29" hasCustomPrompt="1"/>
          </p:nvPr>
        </p:nvSpPr>
        <p:spPr>
          <a:xfrm>
            <a:off x="476416" y="4695963"/>
            <a:ext cx="3641725" cy="1472487"/>
          </a:xfrm>
          <a:prstGeom prst="rect">
            <a:avLst/>
          </a:prstGeom>
          <a:solidFill>
            <a:schemeClr val="accent6"/>
          </a:solidFill>
        </p:spPr>
        <p:txBody>
          <a:bodyPr lIns="144000" tIns="108000" rIns="144000" bIns="72000"/>
          <a:lstStyle>
            <a:lvl1pPr marL="0" indent="0">
              <a:lnSpc>
                <a:spcPct val="100000"/>
              </a:lnSpc>
              <a:buNone/>
              <a:defRPr sz="3000">
                <a:solidFill>
                  <a:schemeClr val="accent1"/>
                </a:solidFill>
              </a:defRPr>
            </a:lvl1pPr>
            <a:lvl2pPr>
              <a:defRPr sz="1200"/>
            </a:lvl2pPr>
            <a:lvl3pPr>
              <a:defRPr sz="1200"/>
            </a:lvl3pPr>
            <a:lvl4pPr>
              <a:defRPr sz="1200"/>
            </a:lvl4pPr>
            <a:lvl5pPr>
              <a:defRPr sz="1200"/>
            </a:lvl5pPr>
          </a:lstStyle>
          <a:p>
            <a:pPr lvl="0"/>
            <a:r>
              <a:rPr lang="en-GB" dirty="0"/>
              <a:t>03</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8">
            <a:extLst>
              <a:ext uri="{FF2B5EF4-FFF2-40B4-BE49-F238E27FC236}">
                <a16:creationId xmlns:a16="http://schemas.microsoft.com/office/drawing/2014/main" id="{45F53F5E-8E5C-8B0B-D48F-26D4BBFDEA38}"/>
              </a:ext>
            </a:extLst>
          </p:cNvPr>
          <p:cNvSpPr>
            <a:spLocks noGrp="1"/>
          </p:cNvSpPr>
          <p:nvPr>
            <p:ph type="body" sz="quarter" idx="30"/>
          </p:nvPr>
        </p:nvSpPr>
        <p:spPr>
          <a:xfrm>
            <a:off x="4273550" y="1463350"/>
            <a:ext cx="7439026" cy="4705099"/>
          </a:xfrm>
          <a:prstGeom prst="rect">
            <a:avLst/>
          </a:prstGeom>
          <a:solidFill>
            <a:schemeClr val="accent6"/>
          </a:solidFill>
        </p:spPr>
        <p:txBody>
          <a:bodyPr lIns="144000" tIns="108000" rIns="144000" bIns="72000"/>
          <a:lstStyle>
            <a:lvl1pPr marL="0" inden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3" name="Text Placeholder 3">
            <a:extLst>
              <a:ext uri="{FF2B5EF4-FFF2-40B4-BE49-F238E27FC236}">
                <a16:creationId xmlns:a16="http://schemas.microsoft.com/office/drawing/2014/main" id="{EBF6789F-DE5B-316B-9FF3-CF2E893EC29F}"/>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7" name="Graphic 6">
            <a:extLst>
              <a:ext uri="{FF2B5EF4-FFF2-40B4-BE49-F238E27FC236}">
                <a16:creationId xmlns:a16="http://schemas.microsoft.com/office/drawing/2014/main" id="{81930215-05B8-3690-C907-6A8A7591CD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8" name="TextBox 7">
            <a:extLst>
              <a:ext uri="{FF2B5EF4-FFF2-40B4-BE49-F238E27FC236}">
                <a16:creationId xmlns:a16="http://schemas.microsoft.com/office/drawing/2014/main" id="{8399FC05-4956-A54E-F297-E745BB1FB9FD}"/>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Tree>
    <p:extLst>
      <p:ext uri="{BB962C8B-B14F-4D97-AF65-F5344CB8AC3E}">
        <p14:creationId xmlns:p14="http://schemas.microsoft.com/office/powerpoint/2010/main" val="3873628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Box Column">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p:nvPr>
        </p:nvSpPr>
        <p:spPr>
          <a:xfrm>
            <a:off x="469900" y="698500"/>
            <a:ext cx="5546726" cy="304699"/>
          </a:xfrm>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965CF385-B9DE-0AFE-8A59-926D9DCB50AA}"/>
              </a:ext>
            </a:extLst>
          </p:cNvPr>
          <p:cNvSpPr>
            <a:spLocks noGrp="1"/>
          </p:cNvSpPr>
          <p:nvPr>
            <p:ph type="body" sz="quarter" idx="13"/>
          </p:nvPr>
        </p:nvSpPr>
        <p:spPr>
          <a:xfrm>
            <a:off x="469901" y="2060575"/>
            <a:ext cx="3636000" cy="4098925"/>
          </a:xfrm>
          <a:prstGeom prst="rect">
            <a:avLst/>
          </a:prstGeom>
          <a:solidFill>
            <a:schemeClr val="accent6"/>
          </a:solidFill>
        </p:spPr>
        <p:txBody>
          <a:bodyPr lIns="144000" tIns="108000" rIns="144000" bIns="72000"/>
          <a:lstStyle>
            <a:lvl1pPr marL="144000">
              <a:defRPr sz="1200"/>
            </a:lvl1pPr>
            <a:lvl2pPr marL="144000">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Text Placeholder 8">
            <a:extLst>
              <a:ext uri="{FF2B5EF4-FFF2-40B4-BE49-F238E27FC236}">
                <a16:creationId xmlns:a16="http://schemas.microsoft.com/office/drawing/2014/main" id="{DFF1C0FA-E934-F9DA-8F3A-1F13B2E0700B}"/>
              </a:ext>
            </a:extLst>
          </p:cNvPr>
          <p:cNvSpPr>
            <a:spLocks noGrp="1"/>
          </p:cNvSpPr>
          <p:nvPr>
            <p:ph type="body" sz="quarter" idx="21"/>
          </p:nvPr>
        </p:nvSpPr>
        <p:spPr>
          <a:xfrm>
            <a:off x="4278000" y="2060575"/>
            <a:ext cx="3636000" cy="4098925"/>
          </a:xfrm>
          <a:prstGeom prst="rect">
            <a:avLst/>
          </a:prstGeom>
          <a:solidFill>
            <a:schemeClr val="accent6"/>
          </a:solidFill>
        </p:spPr>
        <p:txBody>
          <a:bodyPr lIns="144000" tIns="108000" rIns="144000" bIns="72000"/>
          <a:lstStyle>
            <a:lvl1pPr marL="144000">
              <a:defRPr sz="1200"/>
            </a:lvl1pPr>
            <a:lvl2pPr marL="144000">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8">
            <a:extLst>
              <a:ext uri="{FF2B5EF4-FFF2-40B4-BE49-F238E27FC236}">
                <a16:creationId xmlns:a16="http://schemas.microsoft.com/office/drawing/2014/main" id="{478C0AAC-C84C-26C4-5CE1-65C266242C02}"/>
              </a:ext>
            </a:extLst>
          </p:cNvPr>
          <p:cNvSpPr>
            <a:spLocks noGrp="1"/>
          </p:cNvSpPr>
          <p:nvPr>
            <p:ph type="body" sz="quarter" idx="23"/>
          </p:nvPr>
        </p:nvSpPr>
        <p:spPr>
          <a:xfrm>
            <a:off x="8086100" y="2060575"/>
            <a:ext cx="3636000" cy="4098925"/>
          </a:xfrm>
          <a:prstGeom prst="rect">
            <a:avLst/>
          </a:prstGeom>
          <a:solidFill>
            <a:schemeClr val="accent6"/>
          </a:solidFill>
        </p:spPr>
        <p:txBody>
          <a:bodyPr lIns="144000" tIns="108000" rIns="144000" bIns="72000"/>
          <a:lstStyle>
            <a:lvl1pPr marL="144000">
              <a:defRPr sz="1200"/>
            </a:lvl1pPr>
            <a:lvl2pPr marL="144000">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 Placeholder 3">
            <a:extLst>
              <a:ext uri="{FF2B5EF4-FFF2-40B4-BE49-F238E27FC236}">
                <a16:creationId xmlns:a16="http://schemas.microsoft.com/office/drawing/2014/main" id="{3A5B0536-E071-73DD-46BA-C33542980709}"/>
              </a:ext>
            </a:extLst>
          </p:cNvPr>
          <p:cNvSpPr>
            <a:spLocks noGrp="1"/>
          </p:cNvSpPr>
          <p:nvPr>
            <p:ph type="body" sz="half" idx="24" hasCustomPrompt="1"/>
          </p:nvPr>
        </p:nvSpPr>
        <p:spPr>
          <a:xfrm>
            <a:off x="2954617" y="5329661"/>
            <a:ext cx="1039943" cy="829839"/>
          </a:xfrm>
        </p:spPr>
        <p:txBody>
          <a:bodyPr wrap="square" bIns="36000" anchor="b" anchorCtr="0">
            <a:spAutoFit/>
          </a:bodyPr>
          <a:lstStyle>
            <a:lvl1pPr marL="0" indent="0" algn="r">
              <a:buNone/>
              <a:defRPr sz="5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01</a:t>
            </a:r>
          </a:p>
        </p:txBody>
      </p:sp>
      <p:sp>
        <p:nvSpPr>
          <p:cNvPr id="7" name="Text Placeholder 3">
            <a:extLst>
              <a:ext uri="{FF2B5EF4-FFF2-40B4-BE49-F238E27FC236}">
                <a16:creationId xmlns:a16="http://schemas.microsoft.com/office/drawing/2014/main" id="{577BA669-693B-5005-5E03-43C9D7C0E02C}"/>
              </a:ext>
            </a:extLst>
          </p:cNvPr>
          <p:cNvSpPr>
            <a:spLocks noGrp="1"/>
          </p:cNvSpPr>
          <p:nvPr>
            <p:ph type="body" sz="half" idx="25" hasCustomPrompt="1"/>
          </p:nvPr>
        </p:nvSpPr>
        <p:spPr>
          <a:xfrm>
            <a:off x="6768334" y="5329661"/>
            <a:ext cx="1039943" cy="829839"/>
          </a:xfrm>
        </p:spPr>
        <p:txBody>
          <a:bodyPr wrap="square" bIns="36000" anchor="b" anchorCtr="0">
            <a:spAutoFit/>
          </a:bodyPr>
          <a:lstStyle>
            <a:lvl1pPr marL="0" indent="0" algn="r">
              <a:buNone/>
              <a:defRPr sz="5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02</a:t>
            </a:r>
          </a:p>
        </p:txBody>
      </p:sp>
      <p:sp>
        <p:nvSpPr>
          <p:cNvPr id="8" name="Text Placeholder 3">
            <a:extLst>
              <a:ext uri="{FF2B5EF4-FFF2-40B4-BE49-F238E27FC236}">
                <a16:creationId xmlns:a16="http://schemas.microsoft.com/office/drawing/2014/main" id="{10DC6B4C-BFCA-FCC5-D5D8-A0DC7FA67676}"/>
              </a:ext>
            </a:extLst>
          </p:cNvPr>
          <p:cNvSpPr>
            <a:spLocks noGrp="1"/>
          </p:cNvSpPr>
          <p:nvPr>
            <p:ph type="body" sz="half" idx="26" hasCustomPrompt="1"/>
          </p:nvPr>
        </p:nvSpPr>
        <p:spPr>
          <a:xfrm>
            <a:off x="10585148" y="5329661"/>
            <a:ext cx="1039943" cy="829839"/>
          </a:xfrm>
        </p:spPr>
        <p:txBody>
          <a:bodyPr wrap="square" bIns="36000" anchor="b" anchorCtr="0">
            <a:spAutoFit/>
          </a:bodyPr>
          <a:lstStyle>
            <a:lvl1pPr marL="0" indent="0" algn="r">
              <a:buNone/>
              <a:defRPr sz="5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03</a:t>
            </a:r>
          </a:p>
        </p:txBody>
      </p:sp>
      <p:sp>
        <p:nvSpPr>
          <p:cNvPr id="2" name="Text Placeholder 3">
            <a:extLst>
              <a:ext uri="{FF2B5EF4-FFF2-40B4-BE49-F238E27FC236}">
                <a16:creationId xmlns:a16="http://schemas.microsoft.com/office/drawing/2014/main" id="{E0328EF5-CCB7-EF1F-0D00-7E6FA8FF6DCB}"/>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13" name="Graphic 12">
            <a:extLst>
              <a:ext uri="{FF2B5EF4-FFF2-40B4-BE49-F238E27FC236}">
                <a16:creationId xmlns:a16="http://schemas.microsoft.com/office/drawing/2014/main" id="{F27661CD-9184-3FB0-3A5D-1DE44BB95C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14" name="TextBox 13">
            <a:extLst>
              <a:ext uri="{FF2B5EF4-FFF2-40B4-BE49-F238E27FC236}">
                <a16:creationId xmlns:a16="http://schemas.microsoft.com/office/drawing/2014/main" id="{3C84064A-833D-E6C5-978C-5638AC3A8891}"/>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Tree>
    <p:extLst>
      <p:ext uri="{BB962C8B-B14F-4D97-AF65-F5344CB8AC3E}">
        <p14:creationId xmlns:p14="http://schemas.microsoft.com/office/powerpoint/2010/main" val="4288596455"/>
      </p:ext>
    </p:extLst>
  </p:cSld>
  <p:clrMapOvr>
    <a:masterClrMapping/>
  </p:clrMapOvr>
  <p:extLst>
    <p:ext uri="{DCECCB84-F9BA-43D5-87BE-67443E8EF086}">
      <p15:sldGuideLst xmlns:p15="http://schemas.microsoft.com/office/powerpoint/2012/main">
        <p15:guide id="8" pos="6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s + Tex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p:nvPr>
        </p:nvSpPr>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965CF385-B9DE-0AFE-8A59-926D9DCB50AA}"/>
              </a:ext>
            </a:extLst>
          </p:cNvPr>
          <p:cNvSpPr>
            <a:spLocks noGrp="1"/>
          </p:cNvSpPr>
          <p:nvPr>
            <p:ph type="body" sz="quarter" idx="13"/>
          </p:nvPr>
        </p:nvSpPr>
        <p:spPr>
          <a:xfrm>
            <a:off x="473075" y="3410252"/>
            <a:ext cx="2692400" cy="2749248"/>
          </a:xfrm>
          <a:solidFill>
            <a:schemeClr val="accent6"/>
          </a:solidFill>
        </p:spPr>
        <p:txBody>
          <a:bodyPr lIns="144000" tIns="144000" rIns="108000" bIns="72000"/>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Text Placeholder 8">
            <a:extLst>
              <a:ext uri="{FF2B5EF4-FFF2-40B4-BE49-F238E27FC236}">
                <a16:creationId xmlns:a16="http://schemas.microsoft.com/office/drawing/2014/main" id="{DFF1C0FA-E934-F9DA-8F3A-1F13B2E0700B}"/>
              </a:ext>
            </a:extLst>
          </p:cNvPr>
          <p:cNvSpPr>
            <a:spLocks noGrp="1"/>
          </p:cNvSpPr>
          <p:nvPr>
            <p:ph type="body" sz="quarter" idx="21"/>
          </p:nvPr>
        </p:nvSpPr>
        <p:spPr>
          <a:xfrm>
            <a:off x="3340891" y="3429000"/>
            <a:ext cx="2675734" cy="2730500"/>
          </a:xfrm>
          <a:solidFill>
            <a:schemeClr val="accent6"/>
          </a:solidFill>
        </p:spPr>
        <p:txBody>
          <a:bodyPr lIns="144000" tIns="144000" rIns="144000" bIns="72000"/>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8">
            <a:extLst>
              <a:ext uri="{FF2B5EF4-FFF2-40B4-BE49-F238E27FC236}">
                <a16:creationId xmlns:a16="http://schemas.microsoft.com/office/drawing/2014/main" id="{478C0AAC-C84C-26C4-5CE1-65C266242C02}"/>
              </a:ext>
            </a:extLst>
          </p:cNvPr>
          <p:cNvSpPr>
            <a:spLocks noGrp="1"/>
          </p:cNvSpPr>
          <p:nvPr>
            <p:ph type="body" sz="quarter" idx="23"/>
          </p:nvPr>
        </p:nvSpPr>
        <p:spPr>
          <a:xfrm>
            <a:off x="6175375" y="3404926"/>
            <a:ext cx="2689224" cy="2749248"/>
          </a:xfrm>
          <a:solidFill>
            <a:schemeClr val="accent6"/>
          </a:solidFill>
        </p:spPr>
        <p:txBody>
          <a:bodyPr lIns="144000" tIns="144000" rIns="144000" bIns="72000"/>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8">
            <a:extLst>
              <a:ext uri="{FF2B5EF4-FFF2-40B4-BE49-F238E27FC236}">
                <a16:creationId xmlns:a16="http://schemas.microsoft.com/office/drawing/2014/main" id="{8FBCAB8D-278E-1871-12E1-35A9D33FDDCD}"/>
              </a:ext>
            </a:extLst>
          </p:cNvPr>
          <p:cNvSpPr>
            <a:spLocks noGrp="1"/>
          </p:cNvSpPr>
          <p:nvPr>
            <p:ph type="body" sz="quarter" idx="24"/>
          </p:nvPr>
        </p:nvSpPr>
        <p:spPr>
          <a:xfrm>
            <a:off x="9023348" y="3425825"/>
            <a:ext cx="2689227" cy="2733675"/>
          </a:xfrm>
          <a:solidFill>
            <a:schemeClr val="accent6"/>
          </a:solidFill>
        </p:spPr>
        <p:txBody>
          <a:bodyPr lIns="144000" tIns="144000" rIns="144000" bIns="72000"/>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icture Placeholder 13">
            <a:extLst>
              <a:ext uri="{FF2B5EF4-FFF2-40B4-BE49-F238E27FC236}">
                <a16:creationId xmlns:a16="http://schemas.microsoft.com/office/drawing/2014/main" id="{4D16F2DC-E9A9-72BF-77EA-2896633E05DE}"/>
              </a:ext>
            </a:extLst>
          </p:cNvPr>
          <p:cNvSpPr>
            <a:spLocks noGrp="1"/>
          </p:cNvSpPr>
          <p:nvPr>
            <p:ph type="pic" sz="quarter" idx="26"/>
          </p:nvPr>
        </p:nvSpPr>
        <p:spPr>
          <a:xfrm>
            <a:off x="469900" y="2060575"/>
            <a:ext cx="2695575" cy="1411287"/>
          </a:xfrm>
          <a:prstGeom prst="rect">
            <a:avLst/>
          </a:prstGeom>
          <a:solidFill>
            <a:schemeClr val="bg1">
              <a:lumMod val="95000"/>
            </a:schemeClr>
          </a:solidFill>
          <a:ln>
            <a:noFill/>
          </a:ln>
        </p:spPr>
        <p:txBody>
          <a:bodyPr/>
          <a:lstStyle>
            <a:lvl1pPr marL="0" indent="0">
              <a:buNone/>
              <a:defRPr/>
            </a:lvl1pPr>
          </a:lstStyle>
          <a:p>
            <a:r>
              <a:rPr lang="en-US"/>
              <a:t>Click icon to add picture</a:t>
            </a:r>
            <a:endParaRPr lang="en-GB" dirty="0"/>
          </a:p>
        </p:txBody>
      </p:sp>
      <p:sp>
        <p:nvSpPr>
          <p:cNvPr id="15" name="Picture Placeholder 13">
            <a:extLst>
              <a:ext uri="{FF2B5EF4-FFF2-40B4-BE49-F238E27FC236}">
                <a16:creationId xmlns:a16="http://schemas.microsoft.com/office/drawing/2014/main" id="{072EA05A-DA90-4926-4D1A-341067F6D1BA}"/>
              </a:ext>
            </a:extLst>
          </p:cNvPr>
          <p:cNvSpPr>
            <a:spLocks noGrp="1"/>
          </p:cNvSpPr>
          <p:nvPr>
            <p:ph type="pic" sz="quarter" idx="27"/>
          </p:nvPr>
        </p:nvSpPr>
        <p:spPr>
          <a:xfrm>
            <a:off x="3336125" y="2060574"/>
            <a:ext cx="2680500" cy="1411287"/>
          </a:xfrm>
          <a:prstGeom prst="rect">
            <a:avLst/>
          </a:prstGeom>
          <a:solidFill>
            <a:schemeClr val="bg1">
              <a:lumMod val="95000"/>
            </a:schemeClr>
          </a:solidFill>
          <a:ln>
            <a:noFill/>
          </a:ln>
        </p:spPr>
        <p:txBody>
          <a:bodyPr/>
          <a:lstStyle>
            <a:lvl1pPr marL="0" indent="0">
              <a:buNone/>
              <a:defRPr/>
            </a:lvl1pPr>
          </a:lstStyle>
          <a:p>
            <a:r>
              <a:rPr lang="en-US"/>
              <a:t>Click icon to add picture</a:t>
            </a:r>
            <a:endParaRPr lang="en-GB" dirty="0"/>
          </a:p>
        </p:txBody>
      </p:sp>
      <p:sp>
        <p:nvSpPr>
          <p:cNvPr id="17" name="Picture Placeholder 13">
            <a:extLst>
              <a:ext uri="{FF2B5EF4-FFF2-40B4-BE49-F238E27FC236}">
                <a16:creationId xmlns:a16="http://schemas.microsoft.com/office/drawing/2014/main" id="{5B0BCE17-29DE-3CA4-3F4D-E7D058E1F276}"/>
              </a:ext>
            </a:extLst>
          </p:cNvPr>
          <p:cNvSpPr>
            <a:spLocks noGrp="1"/>
          </p:cNvSpPr>
          <p:nvPr>
            <p:ph type="pic" sz="quarter" idx="28"/>
          </p:nvPr>
        </p:nvSpPr>
        <p:spPr>
          <a:xfrm>
            <a:off x="6169024" y="2055985"/>
            <a:ext cx="2695575" cy="1411287"/>
          </a:xfrm>
          <a:prstGeom prst="rect">
            <a:avLst/>
          </a:prstGeom>
          <a:solidFill>
            <a:schemeClr val="bg1">
              <a:lumMod val="95000"/>
            </a:schemeClr>
          </a:solidFill>
          <a:ln>
            <a:noFill/>
          </a:ln>
        </p:spPr>
        <p:txBody>
          <a:bodyPr/>
          <a:lstStyle>
            <a:lvl1pPr marL="0" indent="0">
              <a:buNone/>
              <a:defRPr/>
            </a:lvl1pPr>
          </a:lstStyle>
          <a:p>
            <a:r>
              <a:rPr lang="en-US"/>
              <a:t>Click icon to add picture</a:t>
            </a:r>
            <a:endParaRPr lang="en-GB" dirty="0"/>
          </a:p>
        </p:txBody>
      </p:sp>
      <p:sp>
        <p:nvSpPr>
          <p:cNvPr id="18" name="Picture Placeholder 13">
            <a:extLst>
              <a:ext uri="{FF2B5EF4-FFF2-40B4-BE49-F238E27FC236}">
                <a16:creationId xmlns:a16="http://schemas.microsoft.com/office/drawing/2014/main" id="{967F87C8-E9DB-1A60-F93A-FB3943F0140B}"/>
              </a:ext>
            </a:extLst>
          </p:cNvPr>
          <p:cNvSpPr>
            <a:spLocks noGrp="1"/>
          </p:cNvSpPr>
          <p:nvPr>
            <p:ph type="pic" sz="quarter" idx="29"/>
          </p:nvPr>
        </p:nvSpPr>
        <p:spPr>
          <a:xfrm>
            <a:off x="9023348" y="2055984"/>
            <a:ext cx="2689227" cy="1411287"/>
          </a:xfrm>
          <a:prstGeom prst="rect">
            <a:avLst/>
          </a:prstGeom>
          <a:solidFill>
            <a:schemeClr val="bg1">
              <a:lumMod val="95000"/>
            </a:schemeClr>
          </a:solidFill>
          <a:ln>
            <a:noFill/>
          </a:ln>
        </p:spPr>
        <p:txBody>
          <a:bodyPr/>
          <a:lstStyle>
            <a:lvl1pPr marL="0" indent="0">
              <a:buNone/>
              <a:defRPr/>
            </a:lvl1pPr>
          </a:lstStyle>
          <a:p>
            <a:r>
              <a:rPr lang="en-US"/>
              <a:t>Click icon to add picture</a:t>
            </a:r>
            <a:endParaRPr lang="en-GB" dirty="0"/>
          </a:p>
        </p:txBody>
      </p:sp>
      <p:sp>
        <p:nvSpPr>
          <p:cNvPr id="2" name="Text Placeholder 3">
            <a:extLst>
              <a:ext uri="{FF2B5EF4-FFF2-40B4-BE49-F238E27FC236}">
                <a16:creationId xmlns:a16="http://schemas.microsoft.com/office/drawing/2014/main" id="{4612EC15-17FF-3A59-4FE8-87BC9E340839}"/>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3" name="Graphic 2">
            <a:extLst>
              <a:ext uri="{FF2B5EF4-FFF2-40B4-BE49-F238E27FC236}">
                <a16:creationId xmlns:a16="http://schemas.microsoft.com/office/drawing/2014/main" id="{9CD702E2-29ED-4646-3F09-626FADDA18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7" name="TextBox 6">
            <a:extLst>
              <a:ext uri="{FF2B5EF4-FFF2-40B4-BE49-F238E27FC236}">
                <a16:creationId xmlns:a16="http://schemas.microsoft.com/office/drawing/2014/main" id="{01AA4D1B-49F2-F471-43C8-2890E25A54BA}"/>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Tree>
    <p:extLst>
      <p:ext uri="{BB962C8B-B14F-4D97-AF65-F5344CB8AC3E}">
        <p14:creationId xmlns:p14="http://schemas.microsoft.com/office/powerpoint/2010/main" val="360527650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lumn">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p:nvPr>
        </p:nvSpPr>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965CF385-B9DE-0AFE-8A59-926D9DCB50AA}"/>
              </a:ext>
            </a:extLst>
          </p:cNvPr>
          <p:cNvSpPr>
            <a:spLocks noGrp="1"/>
          </p:cNvSpPr>
          <p:nvPr>
            <p:ph type="body" sz="quarter" idx="13"/>
          </p:nvPr>
        </p:nvSpPr>
        <p:spPr>
          <a:xfrm>
            <a:off x="473075" y="2060574"/>
            <a:ext cx="2692400" cy="4098925"/>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Text Placeholder 8">
            <a:extLst>
              <a:ext uri="{FF2B5EF4-FFF2-40B4-BE49-F238E27FC236}">
                <a16:creationId xmlns:a16="http://schemas.microsoft.com/office/drawing/2014/main" id="{DFF1C0FA-E934-F9DA-8F3A-1F13B2E0700B}"/>
              </a:ext>
            </a:extLst>
          </p:cNvPr>
          <p:cNvSpPr>
            <a:spLocks noGrp="1"/>
          </p:cNvSpPr>
          <p:nvPr>
            <p:ph type="body" sz="quarter" idx="21"/>
          </p:nvPr>
        </p:nvSpPr>
        <p:spPr>
          <a:xfrm>
            <a:off x="3330801" y="2060574"/>
            <a:ext cx="2685823" cy="4098925"/>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8">
            <a:extLst>
              <a:ext uri="{FF2B5EF4-FFF2-40B4-BE49-F238E27FC236}">
                <a16:creationId xmlns:a16="http://schemas.microsoft.com/office/drawing/2014/main" id="{478C0AAC-C84C-26C4-5CE1-65C266242C02}"/>
              </a:ext>
            </a:extLst>
          </p:cNvPr>
          <p:cNvSpPr>
            <a:spLocks noGrp="1"/>
          </p:cNvSpPr>
          <p:nvPr>
            <p:ph type="body" sz="quarter" idx="23"/>
          </p:nvPr>
        </p:nvSpPr>
        <p:spPr>
          <a:xfrm>
            <a:off x="6181950" y="2060575"/>
            <a:ext cx="2685823" cy="4098924"/>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8">
            <a:extLst>
              <a:ext uri="{FF2B5EF4-FFF2-40B4-BE49-F238E27FC236}">
                <a16:creationId xmlns:a16="http://schemas.microsoft.com/office/drawing/2014/main" id="{8FBCAB8D-278E-1871-12E1-35A9D33FDDCD}"/>
              </a:ext>
            </a:extLst>
          </p:cNvPr>
          <p:cNvSpPr>
            <a:spLocks noGrp="1"/>
          </p:cNvSpPr>
          <p:nvPr>
            <p:ph type="body" sz="quarter" idx="24"/>
          </p:nvPr>
        </p:nvSpPr>
        <p:spPr>
          <a:xfrm>
            <a:off x="9033100" y="2060574"/>
            <a:ext cx="2679476" cy="4098925"/>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ext Placeholder 3">
            <a:extLst>
              <a:ext uri="{FF2B5EF4-FFF2-40B4-BE49-F238E27FC236}">
                <a16:creationId xmlns:a16="http://schemas.microsoft.com/office/drawing/2014/main" id="{24AA54C8-71BF-B23A-9980-8B9F14CFB607}"/>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3" name="Graphic 2">
            <a:extLst>
              <a:ext uri="{FF2B5EF4-FFF2-40B4-BE49-F238E27FC236}">
                <a16:creationId xmlns:a16="http://schemas.microsoft.com/office/drawing/2014/main" id="{80EE5C72-35F0-B6BA-7039-18EB7E47C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7" name="TextBox 6">
            <a:extLst>
              <a:ext uri="{FF2B5EF4-FFF2-40B4-BE49-F238E27FC236}">
                <a16:creationId xmlns:a16="http://schemas.microsoft.com/office/drawing/2014/main" id="{936BE2E7-C04E-6AE1-D20E-79E73B32FDBB}"/>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Tree>
    <p:extLst>
      <p:ext uri="{BB962C8B-B14F-4D97-AF65-F5344CB8AC3E}">
        <p14:creationId xmlns:p14="http://schemas.microsoft.com/office/powerpoint/2010/main" val="270922086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x Column">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p>
            <a:fld id="{29F4BC05-462B-4F19-BE6B-A1043C81AA78}" type="slidenum">
              <a:rPr lang="en-GB" smtClean="0"/>
              <a:t>‹#›</a:t>
            </a:fld>
            <a:endParaRPr lang="en-GB"/>
          </a:p>
        </p:txBody>
      </p:sp>
      <p:sp>
        <p:nvSpPr>
          <p:cNvPr id="12" name="Title 11">
            <a:extLst>
              <a:ext uri="{FF2B5EF4-FFF2-40B4-BE49-F238E27FC236}">
                <a16:creationId xmlns:a16="http://schemas.microsoft.com/office/drawing/2014/main" id="{62A3E3D5-B7AF-B9BF-1418-806BA6C67D8F}"/>
              </a:ext>
            </a:extLst>
          </p:cNvPr>
          <p:cNvSpPr>
            <a:spLocks noGrp="1"/>
          </p:cNvSpPr>
          <p:nvPr>
            <p:ph type="title"/>
          </p:nvPr>
        </p:nvSpPr>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965CF385-B9DE-0AFE-8A59-926D9DCB50AA}"/>
              </a:ext>
            </a:extLst>
          </p:cNvPr>
          <p:cNvSpPr>
            <a:spLocks noGrp="1"/>
          </p:cNvSpPr>
          <p:nvPr>
            <p:ph type="body" sz="quarter" idx="13"/>
          </p:nvPr>
        </p:nvSpPr>
        <p:spPr>
          <a:xfrm>
            <a:off x="469899" y="3528000"/>
            <a:ext cx="1746251" cy="2631500"/>
          </a:xfrm>
        </p:spPr>
        <p:txBody>
          <a:bodyPr/>
          <a:lstStyle>
            <a:lvl1pPr>
              <a:defRPr sz="800"/>
            </a:lvl1pPr>
            <a:lvl2pPr>
              <a:defRPr sz="800"/>
            </a:lvl2pPr>
            <a:lvl3pPr>
              <a:defRPr sz="8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Picture Placeholder 17">
            <a:extLst>
              <a:ext uri="{FF2B5EF4-FFF2-40B4-BE49-F238E27FC236}">
                <a16:creationId xmlns:a16="http://schemas.microsoft.com/office/drawing/2014/main" id="{D33795D8-4B1F-7EA2-8E45-F761494CC141}"/>
              </a:ext>
            </a:extLst>
          </p:cNvPr>
          <p:cNvSpPr>
            <a:spLocks noGrp="1"/>
          </p:cNvSpPr>
          <p:nvPr>
            <p:ph type="pic" sz="quarter" idx="14"/>
          </p:nvPr>
        </p:nvSpPr>
        <p:spPr>
          <a:xfrm>
            <a:off x="469900" y="2413000"/>
            <a:ext cx="1746250" cy="979488"/>
          </a:xfrm>
          <a:solidFill>
            <a:schemeClr val="bg1">
              <a:lumMod val="95000"/>
            </a:schemeClr>
          </a:solidFill>
        </p:spPr>
        <p:txBody>
          <a:bodyPr/>
          <a:lstStyle>
            <a:lvl1pPr marL="0" indent="0">
              <a:buNone/>
              <a:defRPr/>
            </a:lvl1pPr>
          </a:lstStyle>
          <a:p>
            <a:r>
              <a:rPr lang="en-US"/>
              <a:t>Click icon to add picture</a:t>
            </a:r>
            <a:endParaRPr lang="en-GB" dirty="0"/>
          </a:p>
        </p:txBody>
      </p:sp>
      <p:sp>
        <p:nvSpPr>
          <p:cNvPr id="25" name="Picture Placeholder 17">
            <a:extLst>
              <a:ext uri="{FF2B5EF4-FFF2-40B4-BE49-F238E27FC236}">
                <a16:creationId xmlns:a16="http://schemas.microsoft.com/office/drawing/2014/main" id="{899308FD-AA72-345D-E238-18ACB38C7112}"/>
              </a:ext>
            </a:extLst>
          </p:cNvPr>
          <p:cNvSpPr>
            <a:spLocks noGrp="1"/>
          </p:cNvSpPr>
          <p:nvPr>
            <p:ph type="pic" sz="quarter" idx="15"/>
          </p:nvPr>
        </p:nvSpPr>
        <p:spPr>
          <a:xfrm>
            <a:off x="2374900" y="2413000"/>
            <a:ext cx="1746250" cy="979488"/>
          </a:xfrm>
          <a:solidFill>
            <a:schemeClr val="bg1">
              <a:lumMod val="95000"/>
            </a:schemeClr>
          </a:solidFill>
        </p:spPr>
        <p:txBody>
          <a:bodyPr/>
          <a:lstStyle>
            <a:lvl1pPr marL="0" indent="0">
              <a:buNone/>
              <a:defRPr/>
            </a:lvl1pPr>
          </a:lstStyle>
          <a:p>
            <a:r>
              <a:rPr lang="en-US"/>
              <a:t>Click icon to add picture</a:t>
            </a:r>
            <a:endParaRPr lang="en-GB" dirty="0"/>
          </a:p>
        </p:txBody>
      </p:sp>
      <p:sp>
        <p:nvSpPr>
          <p:cNvPr id="26" name="Picture Placeholder 17">
            <a:extLst>
              <a:ext uri="{FF2B5EF4-FFF2-40B4-BE49-F238E27FC236}">
                <a16:creationId xmlns:a16="http://schemas.microsoft.com/office/drawing/2014/main" id="{DFA843B2-9663-384F-743B-03AD0127E371}"/>
              </a:ext>
            </a:extLst>
          </p:cNvPr>
          <p:cNvSpPr>
            <a:spLocks noGrp="1"/>
          </p:cNvSpPr>
          <p:nvPr>
            <p:ph type="pic" sz="quarter" idx="16"/>
          </p:nvPr>
        </p:nvSpPr>
        <p:spPr>
          <a:xfrm>
            <a:off x="4277130" y="2413000"/>
            <a:ext cx="1746250" cy="979488"/>
          </a:xfrm>
          <a:solidFill>
            <a:schemeClr val="bg1">
              <a:lumMod val="95000"/>
            </a:schemeClr>
          </a:solidFill>
        </p:spPr>
        <p:txBody>
          <a:bodyPr/>
          <a:lstStyle>
            <a:lvl1pPr marL="0" indent="0">
              <a:buNone/>
              <a:defRPr/>
            </a:lvl1pPr>
          </a:lstStyle>
          <a:p>
            <a:r>
              <a:rPr lang="en-US"/>
              <a:t>Click icon to add picture</a:t>
            </a:r>
            <a:endParaRPr lang="en-GB" dirty="0"/>
          </a:p>
        </p:txBody>
      </p:sp>
      <p:sp>
        <p:nvSpPr>
          <p:cNvPr id="27" name="Picture Placeholder 17">
            <a:extLst>
              <a:ext uri="{FF2B5EF4-FFF2-40B4-BE49-F238E27FC236}">
                <a16:creationId xmlns:a16="http://schemas.microsoft.com/office/drawing/2014/main" id="{ED1D135B-192F-2F24-B1E3-5CFB850E81A5}"/>
              </a:ext>
            </a:extLst>
          </p:cNvPr>
          <p:cNvSpPr>
            <a:spLocks noGrp="1"/>
          </p:cNvSpPr>
          <p:nvPr>
            <p:ph type="pic" sz="quarter" idx="17"/>
          </p:nvPr>
        </p:nvSpPr>
        <p:spPr>
          <a:xfrm>
            <a:off x="6178038" y="2413000"/>
            <a:ext cx="1746250" cy="979488"/>
          </a:xfrm>
          <a:solidFill>
            <a:schemeClr val="bg1">
              <a:lumMod val="95000"/>
            </a:schemeClr>
          </a:solidFill>
        </p:spPr>
        <p:txBody>
          <a:bodyPr/>
          <a:lstStyle>
            <a:lvl1pPr marL="0" indent="0">
              <a:buNone/>
              <a:defRPr/>
            </a:lvl1pPr>
          </a:lstStyle>
          <a:p>
            <a:r>
              <a:rPr lang="en-US"/>
              <a:t>Click icon to add picture</a:t>
            </a:r>
            <a:endParaRPr lang="en-GB" dirty="0"/>
          </a:p>
        </p:txBody>
      </p:sp>
      <p:sp>
        <p:nvSpPr>
          <p:cNvPr id="28" name="Picture Placeholder 17">
            <a:extLst>
              <a:ext uri="{FF2B5EF4-FFF2-40B4-BE49-F238E27FC236}">
                <a16:creationId xmlns:a16="http://schemas.microsoft.com/office/drawing/2014/main" id="{1E09EA46-8135-A973-058C-39E22EF95E35}"/>
              </a:ext>
            </a:extLst>
          </p:cNvPr>
          <p:cNvSpPr>
            <a:spLocks noGrp="1"/>
          </p:cNvSpPr>
          <p:nvPr>
            <p:ph type="pic" sz="quarter" idx="18"/>
          </p:nvPr>
        </p:nvSpPr>
        <p:spPr>
          <a:xfrm>
            <a:off x="8074025" y="2413000"/>
            <a:ext cx="1746250" cy="979488"/>
          </a:xfrm>
          <a:solidFill>
            <a:schemeClr val="bg1">
              <a:lumMod val="95000"/>
            </a:schemeClr>
          </a:solidFill>
        </p:spPr>
        <p:txBody>
          <a:bodyPr/>
          <a:lstStyle>
            <a:lvl1pPr marL="0" indent="0">
              <a:buNone/>
              <a:defRPr/>
            </a:lvl1pPr>
          </a:lstStyle>
          <a:p>
            <a:r>
              <a:rPr lang="en-US"/>
              <a:t>Click icon to add picture</a:t>
            </a:r>
            <a:endParaRPr lang="en-GB" dirty="0"/>
          </a:p>
        </p:txBody>
      </p:sp>
      <p:sp>
        <p:nvSpPr>
          <p:cNvPr id="29" name="Picture Placeholder 17">
            <a:extLst>
              <a:ext uri="{FF2B5EF4-FFF2-40B4-BE49-F238E27FC236}">
                <a16:creationId xmlns:a16="http://schemas.microsoft.com/office/drawing/2014/main" id="{0977E418-5AE0-96CA-43D0-C098BED4D95E}"/>
              </a:ext>
            </a:extLst>
          </p:cNvPr>
          <p:cNvSpPr>
            <a:spLocks noGrp="1"/>
          </p:cNvSpPr>
          <p:nvPr>
            <p:ph type="pic" sz="quarter" idx="19"/>
          </p:nvPr>
        </p:nvSpPr>
        <p:spPr>
          <a:xfrm>
            <a:off x="9975850" y="2413000"/>
            <a:ext cx="1746250" cy="979488"/>
          </a:xfrm>
          <a:solidFill>
            <a:schemeClr val="bg1">
              <a:lumMod val="95000"/>
            </a:schemeClr>
          </a:solidFill>
        </p:spPr>
        <p:txBody>
          <a:bodyPr/>
          <a:lstStyle>
            <a:lvl1pPr marL="0" indent="0">
              <a:buNone/>
              <a:defRPr/>
            </a:lvl1pPr>
          </a:lstStyle>
          <a:p>
            <a:r>
              <a:rPr lang="en-US"/>
              <a:t>Click icon to add picture</a:t>
            </a:r>
            <a:endParaRPr lang="en-GB" dirty="0"/>
          </a:p>
        </p:txBody>
      </p:sp>
      <p:sp>
        <p:nvSpPr>
          <p:cNvPr id="30" name="Text Placeholder 8">
            <a:extLst>
              <a:ext uri="{FF2B5EF4-FFF2-40B4-BE49-F238E27FC236}">
                <a16:creationId xmlns:a16="http://schemas.microsoft.com/office/drawing/2014/main" id="{27CD3836-97B3-14CA-150F-2DE31BA3934C}"/>
              </a:ext>
            </a:extLst>
          </p:cNvPr>
          <p:cNvSpPr>
            <a:spLocks noGrp="1"/>
          </p:cNvSpPr>
          <p:nvPr>
            <p:ph type="body" sz="quarter" idx="20"/>
          </p:nvPr>
        </p:nvSpPr>
        <p:spPr>
          <a:xfrm>
            <a:off x="2374900" y="3528000"/>
            <a:ext cx="1746250" cy="2631500"/>
          </a:xfrm>
        </p:spPr>
        <p:txBody>
          <a:bodyPr/>
          <a:lstStyle>
            <a:lvl1pPr>
              <a:defRPr sz="800"/>
            </a:lvl1pPr>
            <a:lvl2pPr>
              <a:defRPr sz="800"/>
            </a:lvl2pPr>
            <a:lvl3pPr>
              <a:defRPr sz="8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Text Placeholder 8">
            <a:extLst>
              <a:ext uri="{FF2B5EF4-FFF2-40B4-BE49-F238E27FC236}">
                <a16:creationId xmlns:a16="http://schemas.microsoft.com/office/drawing/2014/main" id="{DFF1C0FA-E934-F9DA-8F3A-1F13B2E0700B}"/>
              </a:ext>
            </a:extLst>
          </p:cNvPr>
          <p:cNvSpPr>
            <a:spLocks noGrp="1"/>
          </p:cNvSpPr>
          <p:nvPr>
            <p:ph type="body" sz="quarter" idx="21"/>
          </p:nvPr>
        </p:nvSpPr>
        <p:spPr>
          <a:xfrm>
            <a:off x="4290765" y="3528000"/>
            <a:ext cx="1729035" cy="2631500"/>
          </a:xfrm>
        </p:spPr>
        <p:txBody>
          <a:bodyPr/>
          <a:lstStyle>
            <a:lvl1pPr>
              <a:defRPr sz="800"/>
            </a:lvl1pPr>
            <a:lvl2pPr>
              <a:defRPr sz="800"/>
            </a:lvl2pPr>
            <a:lvl3pPr>
              <a:defRPr sz="8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8">
            <a:extLst>
              <a:ext uri="{FF2B5EF4-FFF2-40B4-BE49-F238E27FC236}">
                <a16:creationId xmlns:a16="http://schemas.microsoft.com/office/drawing/2014/main" id="{AF56FC15-A3AA-B884-F7A8-606892D42BC5}"/>
              </a:ext>
            </a:extLst>
          </p:cNvPr>
          <p:cNvSpPr>
            <a:spLocks noGrp="1"/>
          </p:cNvSpPr>
          <p:nvPr>
            <p:ph type="body" sz="quarter" idx="22"/>
          </p:nvPr>
        </p:nvSpPr>
        <p:spPr>
          <a:xfrm>
            <a:off x="6182130" y="3528000"/>
            <a:ext cx="1742158" cy="2631500"/>
          </a:xfrm>
        </p:spPr>
        <p:txBody>
          <a:bodyPr/>
          <a:lstStyle>
            <a:lvl1pPr>
              <a:defRPr sz="800"/>
            </a:lvl1pPr>
            <a:lvl2pPr>
              <a:defRPr sz="800"/>
            </a:lvl2pPr>
            <a:lvl3pPr>
              <a:defRPr sz="8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8">
            <a:extLst>
              <a:ext uri="{FF2B5EF4-FFF2-40B4-BE49-F238E27FC236}">
                <a16:creationId xmlns:a16="http://schemas.microsoft.com/office/drawing/2014/main" id="{478C0AAC-C84C-26C4-5CE1-65C266242C02}"/>
              </a:ext>
            </a:extLst>
          </p:cNvPr>
          <p:cNvSpPr>
            <a:spLocks noGrp="1"/>
          </p:cNvSpPr>
          <p:nvPr>
            <p:ph type="body" sz="quarter" idx="23"/>
          </p:nvPr>
        </p:nvSpPr>
        <p:spPr>
          <a:xfrm>
            <a:off x="8084892" y="3528000"/>
            <a:ext cx="1729034" cy="2631500"/>
          </a:xfrm>
        </p:spPr>
        <p:txBody>
          <a:bodyPr/>
          <a:lstStyle>
            <a:lvl1pPr>
              <a:defRPr sz="800"/>
            </a:lvl1pPr>
            <a:lvl2pPr>
              <a:defRPr sz="800"/>
            </a:lvl2pPr>
            <a:lvl3pPr>
              <a:defRPr sz="8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Text Placeholder 8">
            <a:extLst>
              <a:ext uri="{FF2B5EF4-FFF2-40B4-BE49-F238E27FC236}">
                <a16:creationId xmlns:a16="http://schemas.microsoft.com/office/drawing/2014/main" id="{DF0BDA79-A3BA-32A7-CAEA-453F7ACAC5A4}"/>
              </a:ext>
            </a:extLst>
          </p:cNvPr>
          <p:cNvSpPr>
            <a:spLocks noGrp="1"/>
          </p:cNvSpPr>
          <p:nvPr>
            <p:ph type="body" sz="quarter" idx="24"/>
          </p:nvPr>
        </p:nvSpPr>
        <p:spPr>
          <a:xfrm>
            <a:off x="9983541" y="3528000"/>
            <a:ext cx="1729034" cy="2631500"/>
          </a:xfrm>
        </p:spPr>
        <p:txBody>
          <a:bodyPr/>
          <a:lstStyle>
            <a:lvl1pPr>
              <a:defRPr sz="800"/>
            </a:lvl1pPr>
            <a:lvl2pPr>
              <a:defRPr sz="800"/>
            </a:lvl2pPr>
            <a:lvl3pPr>
              <a:defRPr sz="8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5" name="Text Placeholder 3">
            <a:extLst>
              <a:ext uri="{FF2B5EF4-FFF2-40B4-BE49-F238E27FC236}">
                <a16:creationId xmlns:a16="http://schemas.microsoft.com/office/drawing/2014/main" id="{D37FBE21-CF60-77F6-F445-5A155AC8DDAE}"/>
              </a:ext>
            </a:extLst>
          </p:cNvPr>
          <p:cNvSpPr>
            <a:spLocks noGrp="1"/>
          </p:cNvSpPr>
          <p:nvPr>
            <p:ph type="body" sz="half" idx="25" hasCustomPrompt="1"/>
          </p:nvPr>
        </p:nvSpPr>
        <p:spPr>
          <a:xfrm>
            <a:off x="469901" y="2029118"/>
            <a:ext cx="1746249" cy="190437"/>
          </a:xfrm>
        </p:spPr>
        <p:txBody>
          <a:bodyPr wrap="square">
            <a:spAutoFit/>
          </a:bodyPr>
          <a:lstStyle>
            <a:lvl1pPr marL="0" indent="0">
              <a:buNone/>
              <a:defRPr sz="12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Subtitle here</a:t>
            </a:r>
          </a:p>
        </p:txBody>
      </p:sp>
      <p:sp>
        <p:nvSpPr>
          <p:cNvPr id="36" name="Text Placeholder 3">
            <a:extLst>
              <a:ext uri="{FF2B5EF4-FFF2-40B4-BE49-F238E27FC236}">
                <a16:creationId xmlns:a16="http://schemas.microsoft.com/office/drawing/2014/main" id="{60759115-57DE-1E0D-4F07-873EF8C1ADF6}"/>
              </a:ext>
            </a:extLst>
          </p:cNvPr>
          <p:cNvSpPr>
            <a:spLocks noGrp="1"/>
          </p:cNvSpPr>
          <p:nvPr>
            <p:ph type="body" sz="half" idx="26" hasCustomPrompt="1"/>
          </p:nvPr>
        </p:nvSpPr>
        <p:spPr>
          <a:xfrm>
            <a:off x="2378480" y="2029118"/>
            <a:ext cx="1736320" cy="190437"/>
          </a:xfrm>
        </p:spPr>
        <p:txBody>
          <a:bodyPr wrap="square">
            <a:spAutoFit/>
          </a:bodyPr>
          <a:lstStyle>
            <a:lvl1pPr marL="0" indent="0">
              <a:buNone/>
              <a:defRPr sz="12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Subtitle here</a:t>
            </a:r>
          </a:p>
        </p:txBody>
      </p:sp>
      <p:sp>
        <p:nvSpPr>
          <p:cNvPr id="2" name="Text Placeholder 3">
            <a:extLst>
              <a:ext uri="{FF2B5EF4-FFF2-40B4-BE49-F238E27FC236}">
                <a16:creationId xmlns:a16="http://schemas.microsoft.com/office/drawing/2014/main" id="{6CB15619-37C2-ED12-A579-6D5C07A3BA53}"/>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3" name="Graphic 2">
            <a:extLst>
              <a:ext uri="{FF2B5EF4-FFF2-40B4-BE49-F238E27FC236}">
                <a16:creationId xmlns:a16="http://schemas.microsoft.com/office/drawing/2014/main" id="{18B60E86-F4BB-D353-C988-A4E7B83B0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7" name="TextBox 6">
            <a:extLst>
              <a:ext uri="{FF2B5EF4-FFF2-40B4-BE49-F238E27FC236}">
                <a16:creationId xmlns:a16="http://schemas.microsoft.com/office/drawing/2014/main" id="{412175B1-90F7-42A1-F9B6-CA6975DD358F}"/>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4" name="Text Placeholder 3">
            <a:extLst>
              <a:ext uri="{FF2B5EF4-FFF2-40B4-BE49-F238E27FC236}">
                <a16:creationId xmlns:a16="http://schemas.microsoft.com/office/drawing/2014/main" id="{F2DB0CB6-CE81-ED7A-124A-C105A657CD21}"/>
              </a:ext>
            </a:extLst>
          </p:cNvPr>
          <p:cNvSpPr>
            <a:spLocks noGrp="1"/>
          </p:cNvSpPr>
          <p:nvPr>
            <p:ph type="body" sz="half" idx="28" hasCustomPrompt="1"/>
          </p:nvPr>
        </p:nvSpPr>
        <p:spPr>
          <a:xfrm>
            <a:off x="4279389" y="2029118"/>
            <a:ext cx="1746249" cy="190437"/>
          </a:xfrm>
        </p:spPr>
        <p:txBody>
          <a:bodyPr wrap="square">
            <a:spAutoFit/>
          </a:bodyPr>
          <a:lstStyle>
            <a:lvl1pPr marL="0" indent="0">
              <a:buNone/>
              <a:defRPr sz="12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Subtitle here</a:t>
            </a:r>
          </a:p>
        </p:txBody>
      </p:sp>
      <p:sp>
        <p:nvSpPr>
          <p:cNvPr id="8" name="Text Placeholder 3">
            <a:extLst>
              <a:ext uri="{FF2B5EF4-FFF2-40B4-BE49-F238E27FC236}">
                <a16:creationId xmlns:a16="http://schemas.microsoft.com/office/drawing/2014/main" id="{41100209-F090-067B-7EB8-B9117260212D}"/>
              </a:ext>
            </a:extLst>
          </p:cNvPr>
          <p:cNvSpPr>
            <a:spLocks noGrp="1"/>
          </p:cNvSpPr>
          <p:nvPr>
            <p:ph type="body" sz="half" idx="29" hasCustomPrompt="1"/>
          </p:nvPr>
        </p:nvSpPr>
        <p:spPr>
          <a:xfrm>
            <a:off x="6187968" y="2029118"/>
            <a:ext cx="1736320" cy="190437"/>
          </a:xfrm>
        </p:spPr>
        <p:txBody>
          <a:bodyPr wrap="square">
            <a:spAutoFit/>
          </a:bodyPr>
          <a:lstStyle>
            <a:lvl1pPr marL="0" indent="0">
              <a:buNone/>
              <a:defRPr sz="12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Subtitle here</a:t>
            </a:r>
          </a:p>
        </p:txBody>
      </p:sp>
      <p:sp>
        <p:nvSpPr>
          <p:cNvPr id="10" name="Text Placeholder 3">
            <a:extLst>
              <a:ext uri="{FF2B5EF4-FFF2-40B4-BE49-F238E27FC236}">
                <a16:creationId xmlns:a16="http://schemas.microsoft.com/office/drawing/2014/main" id="{753D78EE-2D38-E389-4837-8B13E52C1784}"/>
              </a:ext>
            </a:extLst>
          </p:cNvPr>
          <p:cNvSpPr>
            <a:spLocks noGrp="1"/>
          </p:cNvSpPr>
          <p:nvPr>
            <p:ph type="body" sz="half" idx="30" hasCustomPrompt="1"/>
          </p:nvPr>
        </p:nvSpPr>
        <p:spPr>
          <a:xfrm>
            <a:off x="8074962" y="2029118"/>
            <a:ext cx="1746249" cy="190437"/>
          </a:xfrm>
        </p:spPr>
        <p:txBody>
          <a:bodyPr wrap="square">
            <a:spAutoFit/>
          </a:bodyPr>
          <a:lstStyle>
            <a:lvl1pPr marL="0" indent="0">
              <a:buNone/>
              <a:defRPr sz="12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Subtitle here</a:t>
            </a:r>
          </a:p>
        </p:txBody>
      </p:sp>
      <p:sp>
        <p:nvSpPr>
          <p:cNvPr id="11" name="Text Placeholder 3">
            <a:extLst>
              <a:ext uri="{FF2B5EF4-FFF2-40B4-BE49-F238E27FC236}">
                <a16:creationId xmlns:a16="http://schemas.microsoft.com/office/drawing/2014/main" id="{E62EA960-AF99-F592-E217-6916DE09CB69}"/>
              </a:ext>
            </a:extLst>
          </p:cNvPr>
          <p:cNvSpPr>
            <a:spLocks noGrp="1"/>
          </p:cNvSpPr>
          <p:nvPr>
            <p:ph type="body" sz="half" idx="31" hasCustomPrompt="1"/>
          </p:nvPr>
        </p:nvSpPr>
        <p:spPr>
          <a:xfrm>
            <a:off x="9983541" y="2029118"/>
            <a:ext cx="1736320" cy="190437"/>
          </a:xfrm>
        </p:spPr>
        <p:txBody>
          <a:bodyPr wrap="square">
            <a:spAutoFit/>
          </a:bodyPr>
          <a:lstStyle>
            <a:lvl1pPr marL="0" indent="0">
              <a:buNone/>
              <a:defRPr sz="12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Subtitle here</a:t>
            </a:r>
          </a:p>
        </p:txBody>
      </p:sp>
    </p:spTree>
    <p:extLst>
      <p:ext uri="{BB962C8B-B14F-4D97-AF65-F5344CB8AC3E}">
        <p14:creationId xmlns:p14="http://schemas.microsoft.com/office/powerpoint/2010/main" val="324025867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lvl1pPr>
              <a:defRPr>
                <a:solidFill>
                  <a:schemeClr val="bg1"/>
                </a:solidFill>
              </a:defRPr>
            </a:lvl1p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lvl1pPr>
              <a:defRPr>
                <a:solidFill>
                  <a:schemeClr val="bg1"/>
                </a:solidFill>
              </a:defRPr>
            </a:lvl1pPr>
          </a:lstStyle>
          <a:p>
            <a:fld id="{29F4BC05-462B-4F19-BE6B-A1043C81AA78}" type="slidenum">
              <a:rPr lang="en-GB" smtClean="0"/>
              <a:pPr/>
              <a:t>‹#›</a:t>
            </a:fld>
            <a:endParaRPr lang="en-GB"/>
          </a:p>
        </p:txBody>
      </p:sp>
      <p:sp>
        <p:nvSpPr>
          <p:cNvPr id="7" name="Title 11">
            <a:extLst>
              <a:ext uri="{FF2B5EF4-FFF2-40B4-BE49-F238E27FC236}">
                <a16:creationId xmlns:a16="http://schemas.microsoft.com/office/drawing/2014/main" id="{9DE064D3-2423-52FC-7D3C-3B36D944DB11}"/>
              </a:ext>
            </a:extLst>
          </p:cNvPr>
          <p:cNvSpPr>
            <a:spLocks noGrp="1"/>
          </p:cNvSpPr>
          <p:nvPr>
            <p:ph type="title" hasCustomPrompt="1"/>
          </p:nvPr>
        </p:nvSpPr>
        <p:spPr>
          <a:xfrm>
            <a:off x="473073" y="632438"/>
            <a:ext cx="7442201" cy="1125800"/>
          </a:xfrm>
        </p:spPr>
        <p:txBody>
          <a:bodyPr lIns="0" tIns="0"/>
          <a:lstStyle>
            <a:lvl1pPr>
              <a:defRPr sz="9500">
                <a:solidFill>
                  <a:schemeClr val="bg1"/>
                </a:solidFill>
              </a:defRPr>
            </a:lvl1pPr>
          </a:lstStyle>
          <a:p>
            <a:r>
              <a:rPr lang="en-GB" dirty="0"/>
              <a:t>Thank you</a:t>
            </a:r>
          </a:p>
        </p:txBody>
      </p:sp>
      <p:pic>
        <p:nvPicPr>
          <p:cNvPr id="23" name="Graphic 22">
            <a:extLst>
              <a:ext uri="{FF2B5EF4-FFF2-40B4-BE49-F238E27FC236}">
                <a16:creationId xmlns:a16="http://schemas.microsoft.com/office/drawing/2014/main" id="{41FBDBC7-2705-22FC-8CD1-A8AE0D09BC5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71590" y="4959408"/>
            <a:ext cx="198000" cy="198000"/>
          </a:xfrm>
          <a:prstGeom prst="rect">
            <a:avLst/>
          </a:prstGeom>
        </p:spPr>
      </p:pic>
      <p:pic>
        <p:nvPicPr>
          <p:cNvPr id="25" name="Graphic 24">
            <a:extLst>
              <a:ext uri="{FF2B5EF4-FFF2-40B4-BE49-F238E27FC236}">
                <a16:creationId xmlns:a16="http://schemas.microsoft.com/office/drawing/2014/main" id="{6DAAD5CF-958B-76BC-EA44-5BAE195A27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39605" y="4959408"/>
            <a:ext cx="198000" cy="198000"/>
          </a:xfrm>
          <a:prstGeom prst="rect">
            <a:avLst/>
          </a:prstGeom>
        </p:spPr>
      </p:pic>
      <p:pic>
        <p:nvPicPr>
          <p:cNvPr id="27" name="Graphic 26">
            <a:extLst>
              <a:ext uri="{FF2B5EF4-FFF2-40B4-BE49-F238E27FC236}">
                <a16:creationId xmlns:a16="http://schemas.microsoft.com/office/drawing/2014/main" id="{F7C11BCC-DC96-4E6B-C42A-BFFB971D81C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713765" y="4959408"/>
            <a:ext cx="198000" cy="198000"/>
          </a:xfrm>
          <a:prstGeom prst="rect">
            <a:avLst/>
          </a:prstGeom>
        </p:spPr>
      </p:pic>
      <p:pic>
        <p:nvPicPr>
          <p:cNvPr id="29" name="Graphic 28">
            <a:extLst>
              <a:ext uri="{FF2B5EF4-FFF2-40B4-BE49-F238E27FC236}">
                <a16:creationId xmlns:a16="http://schemas.microsoft.com/office/drawing/2014/main" id="{F4C96194-B57B-224C-2D23-58E5B6FF67B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201860" y="4959408"/>
            <a:ext cx="198000" cy="198000"/>
          </a:xfrm>
          <a:prstGeom prst="rect">
            <a:avLst/>
          </a:prstGeom>
        </p:spPr>
      </p:pic>
      <p:pic>
        <p:nvPicPr>
          <p:cNvPr id="30" name="object 18">
            <a:extLst>
              <a:ext uri="{FF2B5EF4-FFF2-40B4-BE49-F238E27FC236}">
                <a16:creationId xmlns:a16="http://schemas.microsoft.com/office/drawing/2014/main" id="{A49DFA00-F4D3-1ED4-1F76-C6319B6D4215}"/>
              </a:ext>
            </a:extLst>
          </p:cNvPr>
          <p:cNvPicPr/>
          <p:nvPr userDrawn="1"/>
        </p:nvPicPr>
        <p:blipFill>
          <a:blip r:embed="rId11" cstate="print"/>
          <a:stretch>
            <a:fillRect/>
          </a:stretch>
        </p:blipFill>
        <p:spPr>
          <a:xfrm>
            <a:off x="6456434" y="4959408"/>
            <a:ext cx="198000" cy="198000"/>
          </a:xfrm>
          <a:prstGeom prst="rect">
            <a:avLst/>
          </a:prstGeom>
        </p:spPr>
      </p:pic>
      <p:sp>
        <p:nvSpPr>
          <p:cNvPr id="31" name="TextBox 30">
            <a:extLst>
              <a:ext uri="{FF2B5EF4-FFF2-40B4-BE49-F238E27FC236}">
                <a16:creationId xmlns:a16="http://schemas.microsoft.com/office/drawing/2014/main" id="{6CC49DB1-EFE4-3BAD-DC6D-DF1D979530EE}"/>
              </a:ext>
            </a:extLst>
          </p:cNvPr>
          <p:cNvSpPr txBox="1"/>
          <p:nvPr userDrawn="1"/>
        </p:nvSpPr>
        <p:spPr>
          <a:xfrm>
            <a:off x="6201006" y="4530563"/>
            <a:ext cx="1548000" cy="363970"/>
          </a:xfrm>
          <a:prstGeom prst="rect">
            <a:avLst/>
          </a:prstGeom>
          <a:noFill/>
        </p:spPr>
        <p:txBody>
          <a:bodyPr wrap="square" lIns="0" tIns="0" rIns="0" bIns="0" rtlCol="0" anchor="b" anchorCtr="0">
            <a:noAutofit/>
          </a:bodyPr>
          <a:lstStyle/>
          <a:p>
            <a:pPr>
              <a:lnSpc>
                <a:spcPct val="110000"/>
              </a:lnSpc>
              <a:spcBef>
                <a:spcPts val="0"/>
              </a:spcBef>
            </a:pPr>
            <a:r>
              <a:rPr lang="en-GB" sz="1200" b="1" spc="-6" dirty="0">
                <a:solidFill>
                  <a:srgbClr val="FFFFFF"/>
                </a:solidFill>
                <a:latin typeface="+mn-lt"/>
              </a:rPr>
              <a:t>Follow us</a:t>
            </a:r>
          </a:p>
        </p:txBody>
      </p:sp>
      <p:sp>
        <p:nvSpPr>
          <p:cNvPr id="2" name="TextBox 1">
            <a:extLst>
              <a:ext uri="{FF2B5EF4-FFF2-40B4-BE49-F238E27FC236}">
                <a16:creationId xmlns:a16="http://schemas.microsoft.com/office/drawing/2014/main" id="{6E80EB6B-F134-2B15-B437-AAA5D9574099}"/>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20" name="Text Placeholder 19">
            <a:extLst>
              <a:ext uri="{FF2B5EF4-FFF2-40B4-BE49-F238E27FC236}">
                <a16:creationId xmlns:a16="http://schemas.microsoft.com/office/drawing/2014/main" id="{746879F8-9C42-BF25-6A3B-0722A1C143B5}"/>
              </a:ext>
            </a:extLst>
          </p:cNvPr>
          <p:cNvSpPr>
            <a:spLocks noGrp="1"/>
          </p:cNvSpPr>
          <p:nvPr>
            <p:ph type="body" sz="quarter" idx="17" hasCustomPrompt="1"/>
          </p:nvPr>
        </p:nvSpPr>
        <p:spPr>
          <a:xfrm>
            <a:off x="473072" y="3883025"/>
            <a:ext cx="1743077" cy="1820141"/>
          </a:xfrm>
        </p:spPr>
        <p:txBody>
          <a:bodyPr anchor="b" anchorCtr="0"/>
          <a:lstStyle>
            <a:lvl1pPr marL="0" indent="0">
              <a:spcBef>
                <a:spcPts val="0"/>
              </a:spcBef>
              <a:buNone/>
              <a:defRPr>
                <a:solidFill>
                  <a:schemeClr val="bg1"/>
                </a:solidFill>
              </a:defRPr>
            </a:lvl1pPr>
          </a:lstStyle>
          <a:p>
            <a:pPr lvl="0"/>
            <a:r>
              <a:rPr lang="en-GB" dirty="0"/>
              <a:t>Office Name</a:t>
            </a:r>
            <a:br>
              <a:rPr lang="en-GB" dirty="0"/>
            </a:br>
            <a:r>
              <a:rPr lang="en-GB" dirty="0"/>
              <a:t>1st line address</a:t>
            </a:r>
            <a:br>
              <a:rPr lang="en-GB" dirty="0"/>
            </a:br>
            <a:r>
              <a:rPr lang="en-GB" dirty="0"/>
              <a:t>2nd line address</a:t>
            </a:r>
            <a:br>
              <a:rPr lang="en-GB" dirty="0"/>
            </a:br>
            <a:r>
              <a:rPr lang="en-GB" dirty="0"/>
              <a:t>3rd line address</a:t>
            </a:r>
            <a:br>
              <a:rPr lang="en-GB" dirty="0"/>
            </a:br>
            <a:r>
              <a:rPr lang="en-GB" dirty="0"/>
              <a:t>+81 01 2345 6789</a:t>
            </a:r>
          </a:p>
        </p:txBody>
      </p:sp>
      <p:sp>
        <p:nvSpPr>
          <p:cNvPr id="21" name="Text Placeholder 19">
            <a:extLst>
              <a:ext uri="{FF2B5EF4-FFF2-40B4-BE49-F238E27FC236}">
                <a16:creationId xmlns:a16="http://schemas.microsoft.com/office/drawing/2014/main" id="{69ABC235-BAF6-52C4-DB25-35FC888B1E79}"/>
              </a:ext>
            </a:extLst>
          </p:cNvPr>
          <p:cNvSpPr>
            <a:spLocks noGrp="1"/>
          </p:cNvSpPr>
          <p:nvPr>
            <p:ph type="body" sz="quarter" idx="18" hasCustomPrompt="1"/>
          </p:nvPr>
        </p:nvSpPr>
        <p:spPr>
          <a:xfrm>
            <a:off x="2401937" y="3883891"/>
            <a:ext cx="1743076" cy="1820141"/>
          </a:xfrm>
        </p:spPr>
        <p:txBody>
          <a:bodyPr anchor="b" anchorCtr="0"/>
          <a:lstStyle>
            <a:lvl1pPr marL="0" indent="0">
              <a:spcBef>
                <a:spcPts val="0"/>
              </a:spcBef>
              <a:buNone/>
              <a:defRPr>
                <a:solidFill>
                  <a:schemeClr val="bg1"/>
                </a:solidFill>
              </a:defRPr>
            </a:lvl1pPr>
          </a:lstStyle>
          <a:p>
            <a:pPr lvl="0"/>
            <a:r>
              <a:rPr lang="en-GB" dirty="0"/>
              <a:t>Office Name</a:t>
            </a:r>
            <a:br>
              <a:rPr lang="en-GB" dirty="0"/>
            </a:br>
            <a:r>
              <a:rPr lang="en-GB" dirty="0"/>
              <a:t>1st line address</a:t>
            </a:r>
            <a:br>
              <a:rPr lang="en-GB" dirty="0"/>
            </a:br>
            <a:r>
              <a:rPr lang="en-GB" dirty="0"/>
              <a:t>2nd line address</a:t>
            </a:r>
            <a:br>
              <a:rPr lang="en-GB" dirty="0"/>
            </a:br>
            <a:r>
              <a:rPr lang="en-GB" dirty="0"/>
              <a:t>3rd line address</a:t>
            </a:r>
            <a:br>
              <a:rPr lang="en-GB" dirty="0"/>
            </a:br>
            <a:r>
              <a:rPr lang="en-GB" dirty="0"/>
              <a:t>+81 01 2345 6789</a:t>
            </a:r>
          </a:p>
        </p:txBody>
      </p:sp>
      <p:sp>
        <p:nvSpPr>
          <p:cNvPr id="22" name="Text Placeholder 19">
            <a:extLst>
              <a:ext uri="{FF2B5EF4-FFF2-40B4-BE49-F238E27FC236}">
                <a16:creationId xmlns:a16="http://schemas.microsoft.com/office/drawing/2014/main" id="{0EDDCB9D-7148-31C4-36C1-993E562F30F1}"/>
              </a:ext>
            </a:extLst>
          </p:cNvPr>
          <p:cNvSpPr>
            <a:spLocks noGrp="1"/>
          </p:cNvSpPr>
          <p:nvPr>
            <p:ph type="body" sz="quarter" idx="19" hasCustomPrompt="1"/>
          </p:nvPr>
        </p:nvSpPr>
        <p:spPr>
          <a:xfrm>
            <a:off x="4300587" y="3882159"/>
            <a:ext cx="1716038" cy="1820141"/>
          </a:xfrm>
        </p:spPr>
        <p:txBody>
          <a:bodyPr anchor="b" anchorCtr="0"/>
          <a:lstStyle>
            <a:lvl1pPr marL="0" indent="0">
              <a:spcBef>
                <a:spcPts val="0"/>
              </a:spcBef>
              <a:buNone/>
              <a:defRPr>
                <a:solidFill>
                  <a:schemeClr val="bg1"/>
                </a:solidFill>
              </a:defRPr>
            </a:lvl1pPr>
          </a:lstStyle>
          <a:p>
            <a:pPr lvl="0"/>
            <a:r>
              <a:rPr lang="en-GB" dirty="0"/>
              <a:t>Office Name</a:t>
            </a:r>
            <a:br>
              <a:rPr lang="en-GB" dirty="0"/>
            </a:br>
            <a:r>
              <a:rPr lang="en-GB" dirty="0"/>
              <a:t>1st line address</a:t>
            </a:r>
            <a:br>
              <a:rPr lang="en-GB" dirty="0"/>
            </a:br>
            <a:r>
              <a:rPr lang="en-GB" dirty="0"/>
              <a:t>2nd line address</a:t>
            </a:r>
            <a:br>
              <a:rPr lang="en-GB" dirty="0"/>
            </a:br>
            <a:r>
              <a:rPr lang="en-GB" dirty="0"/>
              <a:t>3rd line address</a:t>
            </a:r>
            <a:br>
              <a:rPr lang="en-GB" dirty="0"/>
            </a:br>
            <a:r>
              <a:rPr lang="en-GB" dirty="0"/>
              <a:t>+81 01 2345 6789</a:t>
            </a:r>
          </a:p>
        </p:txBody>
      </p:sp>
      <p:sp>
        <p:nvSpPr>
          <p:cNvPr id="24" name="Text Placeholder 19">
            <a:extLst>
              <a:ext uri="{FF2B5EF4-FFF2-40B4-BE49-F238E27FC236}">
                <a16:creationId xmlns:a16="http://schemas.microsoft.com/office/drawing/2014/main" id="{1B1C2872-6E61-A525-6412-44E12AA9823F}"/>
              </a:ext>
            </a:extLst>
          </p:cNvPr>
          <p:cNvSpPr>
            <a:spLocks noGrp="1"/>
          </p:cNvSpPr>
          <p:nvPr>
            <p:ph type="body" sz="quarter" idx="20" hasCustomPrompt="1"/>
          </p:nvPr>
        </p:nvSpPr>
        <p:spPr>
          <a:xfrm>
            <a:off x="6202411" y="3882160"/>
            <a:ext cx="1712863" cy="1820140"/>
          </a:xfrm>
        </p:spPr>
        <p:txBody>
          <a:bodyPr anchor="b" anchorCtr="0"/>
          <a:lstStyle>
            <a:lvl1pPr marL="0" indent="0">
              <a:spcBef>
                <a:spcPts val="0"/>
              </a:spcBef>
              <a:buNone/>
              <a:defRPr b="1">
                <a:solidFill>
                  <a:schemeClr val="bg1"/>
                </a:solidFill>
              </a:defRPr>
            </a:lvl1pPr>
          </a:lstStyle>
          <a:p>
            <a:pPr lvl="0"/>
            <a:r>
              <a:rPr lang="en-GB" dirty="0" err="1"/>
              <a:t>www.hitachi.com</a:t>
            </a:r>
            <a:endParaRPr lang="en-GB" dirty="0"/>
          </a:p>
        </p:txBody>
      </p:sp>
      <p:pic>
        <p:nvPicPr>
          <p:cNvPr id="33" name="Graphic 32">
            <a:extLst>
              <a:ext uri="{FF2B5EF4-FFF2-40B4-BE49-F238E27FC236}">
                <a16:creationId xmlns:a16="http://schemas.microsoft.com/office/drawing/2014/main" id="{38340BA8-3ED7-916B-7ECA-39401678749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728817" y="388800"/>
            <a:ext cx="1026000" cy="227505"/>
          </a:xfrm>
          <a:prstGeom prst="rect">
            <a:avLst/>
          </a:prstGeom>
        </p:spPr>
      </p:pic>
    </p:spTree>
    <p:extLst>
      <p:ext uri="{BB962C8B-B14F-4D97-AF65-F5344CB8AC3E}">
        <p14:creationId xmlns:p14="http://schemas.microsoft.com/office/powerpoint/2010/main" val="30922922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Larg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063A1-8C8A-7FBB-CF2B-92F1187A462E}"/>
              </a:ext>
            </a:extLst>
          </p:cNvPr>
          <p:cNvSpPr>
            <a:spLocks noGrp="1"/>
          </p:cNvSpPr>
          <p:nvPr>
            <p:ph type="title" hasCustomPrompt="1"/>
          </p:nvPr>
        </p:nvSpPr>
        <p:spPr>
          <a:xfrm>
            <a:off x="469900" y="3252192"/>
            <a:ext cx="7445375" cy="1538883"/>
          </a:xfrm>
        </p:spPr>
        <p:txBody>
          <a:bodyPr wrap="square">
            <a:spAutoFit/>
          </a:bodyPr>
          <a:lstStyle>
            <a:lvl1pPr>
              <a:lnSpc>
                <a:spcPct val="100000"/>
              </a:lnSpc>
              <a:defRPr sz="5000">
                <a:solidFill>
                  <a:schemeClr val="bg1"/>
                </a:solidFill>
              </a:defRPr>
            </a:lvl1pPr>
          </a:lstStyle>
          <a:p>
            <a:r>
              <a:rPr lang="en-GB" dirty="0"/>
              <a:t>Presentation headline title placeholder</a:t>
            </a:r>
          </a:p>
        </p:txBody>
      </p:sp>
      <p:pic>
        <p:nvPicPr>
          <p:cNvPr id="13" name="Graphic 12">
            <a:extLst>
              <a:ext uri="{FF2B5EF4-FFF2-40B4-BE49-F238E27FC236}">
                <a16:creationId xmlns:a16="http://schemas.microsoft.com/office/drawing/2014/main" id="{5B67D6BA-0D97-2FB2-2A3C-DBD02F81E3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87499" y="366838"/>
            <a:ext cx="3033011" cy="672537"/>
          </a:xfrm>
          <a:prstGeom prst="rect">
            <a:avLst/>
          </a:prstGeom>
        </p:spPr>
      </p:pic>
      <p:sp>
        <p:nvSpPr>
          <p:cNvPr id="16" name="Text Placeholder 3">
            <a:extLst>
              <a:ext uri="{FF2B5EF4-FFF2-40B4-BE49-F238E27FC236}">
                <a16:creationId xmlns:a16="http://schemas.microsoft.com/office/drawing/2014/main" id="{21748F4E-4BDF-C0D4-341C-3978098D480C}"/>
              </a:ext>
            </a:extLst>
          </p:cNvPr>
          <p:cNvSpPr>
            <a:spLocks noGrp="1"/>
          </p:cNvSpPr>
          <p:nvPr>
            <p:ph type="body" sz="half" idx="2" hasCustomPrompt="1"/>
          </p:nvPr>
        </p:nvSpPr>
        <p:spPr>
          <a:xfrm>
            <a:off x="469901" y="482918"/>
            <a:ext cx="3935412" cy="304699"/>
          </a:xfrm>
        </p:spPr>
        <p:txBody>
          <a:bodyPr wrap="square">
            <a:spAutoFit/>
          </a:bodyPr>
          <a:lstStyle>
            <a:lvl1pPr marL="0" indent="0">
              <a:lnSpc>
                <a:spcPct val="90000"/>
              </a:lnSpc>
              <a:buNone/>
              <a:defRPr sz="2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Hitachi Group Company</a:t>
            </a:r>
          </a:p>
        </p:txBody>
      </p:sp>
      <p:sp>
        <p:nvSpPr>
          <p:cNvPr id="19" name="Text Placeholder 18">
            <a:extLst>
              <a:ext uri="{FF2B5EF4-FFF2-40B4-BE49-F238E27FC236}">
                <a16:creationId xmlns:a16="http://schemas.microsoft.com/office/drawing/2014/main" id="{76B3680C-9243-16E9-159B-3DE694CAFE81}"/>
              </a:ext>
            </a:extLst>
          </p:cNvPr>
          <p:cNvSpPr>
            <a:spLocks noGrp="1"/>
          </p:cNvSpPr>
          <p:nvPr>
            <p:ph type="body" sz="quarter" idx="13" hasCustomPrompt="1"/>
          </p:nvPr>
        </p:nvSpPr>
        <p:spPr>
          <a:xfrm>
            <a:off x="469902" y="5530876"/>
            <a:ext cx="3644898" cy="691856"/>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2" name="TextBox 1">
            <a:extLst>
              <a:ext uri="{FF2B5EF4-FFF2-40B4-BE49-F238E27FC236}">
                <a16:creationId xmlns:a16="http://schemas.microsoft.com/office/drawing/2014/main" id="{BD45CDB7-0AE8-9621-B884-977F51ACF223}"/>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3" name="Text Placeholder 18">
            <a:extLst>
              <a:ext uri="{FF2B5EF4-FFF2-40B4-BE49-F238E27FC236}">
                <a16:creationId xmlns:a16="http://schemas.microsoft.com/office/drawing/2014/main" id="{4E4E2242-DEFD-DF22-D2A6-669DC12B715F}"/>
              </a:ext>
            </a:extLst>
          </p:cNvPr>
          <p:cNvSpPr>
            <a:spLocks noGrp="1"/>
          </p:cNvSpPr>
          <p:nvPr>
            <p:ph type="body" sz="quarter" idx="14" hasCustomPrompt="1"/>
          </p:nvPr>
        </p:nvSpPr>
        <p:spPr>
          <a:xfrm>
            <a:off x="4273551" y="5529600"/>
            <a:ext cx="3644898" cy="691856"/>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4" name="Text Placeholder 3">
            <a:extLst>
              <a:ext uri="{FF2B5EF4-FFF2-40B4-BE49-F238E27FC236}">
                <a16:creationId xmlns:a16="http://schemas.microsoft.com/office/drawing/2014/main" id="{94F6F9D5-E044-7F90-4BE6-172546D166B0}"/>
              </a:ext>
            </a:extLst>
          </p:cNvPr>
          <p:cNvSpPr>
            <a:spLocks noGrp="1"/>
          </p:cNvSpPr>
          <p:nvPr>
            <p:ph type="body" sz="half" idx="15" hasCustomPrompt="1"/>
          </p:nvPr>
        </p:nvSpPr>
        <p:spPr>
          <a:xfrm>
            <a:off x="8201040" y="1856492"/>
            <a:ext cx="3619470" cy="276999"/>
          </a:xfrm>
        </p:spPr>
        <p:txBody>
          <a:bodyPr wrap="square">
            <a:spAutoFit/>
          </a:bodyPr>
          <a:lstStyle>
            <a:lvl1pPr marL="0" indent="0">
              <a:lnSpc>
                <a:spcPct val="100000"/>
              </a:lnSpc>
              <a:buNone/>
              <a:defRPr sz="1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Confidentiality Notice If Needed</a:t>
            </a:r>
          </a:p>
        </p:txBody>
      </p:sp>
    </p:spTree>
    <p:extLst>
      <p:ext uri="{BB962C8B-B14F-4D97-AF65-F5344CB8AC3E}">
        <p14:creationId xmlns:p14="http://schemas.microsoft.com/office/powerpoint/2010/main" val="115728644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D0824B8-F215-3BBB-F5DF-EEB537B35757}"/>
              </a:ext>
            </a:extLst>
          </p:cNvPr>
          <p:cNvSpPr>
            <a:spLocks/>
          </p:cNvSpPr>
          <p:nvPr userDrawn="1"/>
        </p:nvSpPr>
        <p:spPr>
          <a:xfrm>
            <a:off x="473072" y="698499"/>
            <a:ext cx="8391527" cy="4092575"/>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lvl1pPr>
              <a:defRPr>
                <a:solidFill>
                  <a:schemeClr val="bg1"/>
                </a:solidFill>
              </a:defRPr>
            </a:lvl1p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lvl1pPr>
              <a:defRPr>
                <a:solidFill>
                  <a:schemeClr val="bg1"/>
                </a:solidFill>
              </a:defRPr>
            </a:lvl1pPr>
          </a:lstStyle>
          <a:p>
            <a:fld id="{29F4BC05-462B-4F19-BE6B-A1043C81AA78}" type="slidenum">
              <a:rPr lang="en-GB" smtClean="0"/>
              <a:pPr/>
              <a:t>‹#›</a:t>
            </a:fld>
            <a:endParaRPr lang="en-GB"/>
          </a:p>
        </p:txBody>
      </p:sp>
      <p:sp>
        <p:nvSpPr>
          <p:cNvPr id="7" name="Title 11">
            <a:extLst>
              <a:ext uri="{FF2B5EF4-FFF2-40B4-BE49-F238E27FC236}">
                <a16:creationId xmlns:a16="http://schemas.microsoft.com/office/drawing/2014/main" id="{9DE064D3-2423-52FC-7D3C-3B36D944DB11}"/>
              </a:ext>
            </a:extLst>
          </p:cNvPr>
          <p:cNvSpPr>
            <a:spLocks noGrp="1"/>
          </p:cNvSpPr>
          <p:nvPr>
            <p:ph type="title" hasCustomPrompt="1"/>
          </p:nvPr>
        </p:nvSpPr>
        <p:spPr>
          <a:xfrm>
            <a:off x="473073" y="698500"/>
            <a:ext cx="7442201" cy="837904"/>
          </a:xfrm>
        </p:spPr>
        <p:txBody>
          <a:bodyPr lIns="180000" tIns="144000"/>
          <a:lstStyle>
            <a:lvl1pPr>
              <a:defRPr sz="5000">
                <a:solidFill>
                  <a:schemeClr val="bg1"/>
                </a:solidFill>
              </a:defRPr>
            </a:lvl1pPr>
          </a:lstStyle>
          <a:p>
            <a:r>
              <a:rPr lang="en-GB" dirty="0"/>
              <a:t>Thank you</a:t>
            </a:r>
          </a:p>
        </p:txBody>
      </p:sp>
      <p:pic>
        <p:nvPicPr>
          <p:cNvPr id="23" name="Graphic 22">
            <a:extLst>
              <a:ext uri="{FF2B5EF4-FFF2-40B4-BE49-F238E27FC236}">
                <a16:creationId xmlns:a16="http://schemas.microsoft.com/office/drawing/2014/main" id="{41FBDBC7-2705-22FC-8CD1-A8AE0D09BC5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84046" y="3848608"/>
            <a:ext cx="198000" cy="198000"/>
          </a:xfrm>
          <a:prstGeom prst="rect">
            <a:avLst/>
          </a:prstGeom>
        </p:spPr>
      </p:pic>
      <p:pic>
        <p:nvPicPr>
          <p:cNvPr id="25" name="Graphic 24">
            <a:extLst>
              <a:ext uri="{FF2B5EF4-FFF2-40B4-BE49-F238E27FC236}">
                <a16:creationId xmlns:a16="http://schemas.microsoft.com/office/drawing/2014/main" id="{6DAAD5CF-958B-76BC-EA44-5BAE195A27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452061" y="3848608"/>
            <a:ext cx="198000" cy="198000"/>
          </a:xfrm>
          <a:prstGeom prst="rect">
            <a:avLst/>
          </a:prstGeom>
        </p:spPr>
      </p:pic>
      <p:pic>
        <p:nvPicPr>
          <p:cNvPr id="27" name="Graphic 26">
            <a:extLst>
              <a:ext uri="{FF2B5EF4-FFF2-40B4-BE49-F238E27FC236}">
                <a16:creationId xmlns:a16="http://schemas.microsoft.com/office/drawing/2014/main" id="{F7C11BCC-DC96-4E6B-C42A-BFFB971D81C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26221" y="3848608"/>
            <a:ext cx="198000" cy="198000"/>
          </a:xfrm>
          <a:prstGeom prst="rect">
            <a:avLst/>
          </a:prstGeom>
        </p:spPr>
      </p:pic>
      <p:pic>
        <p:nvPicPr>
          <p:cNvPr id="29" name="Graphic 28">
            <a:extLst>
              <a:ext uri="{FF2B5EF4-FFF2-40B4-BE49-F238E27FC236}">
                <a16:creationId xmlns:a16="http://schemas.microsoft.com/office/drawing/2014/main" id="{F4C96194-B57B-224C-2D23-58E5B6FF67B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414316" y="3848608"/>
            <a:ext cx="198000" cy="198000"/>
          </a:xfrm>
          <a:prstGeom prst="rect">
            <a:avLst/>
          </a:prstGeom>
        </p:spPr>
      </p:pic>
      <p:pic>
        <p:nvPicPr>
          <p:cNvPr id="30" name="object 18">
            <a:extLst>
              <a:ext uri="{FF2B5EF4-FFF2-40B4-BE49-F238E27FC236}">
                <a16:creationId xmlns:a16="http://schemas.microsoft.com/office/drawing/2014/main" id="{A49DFA00-F4D3-1ED4-1F76-C6319B6D4215}"/>
              </a:ext>
            </a:extLst>
          </p:cNvPr>
          <p:cNvPicPr/>
          <p:nvPr userDrawn="1"/>
        </p:nvPicPr>
        <p:blipFill>
          <a:blip r:embed="rId11" cstate="print"/>
          <a:stretch>
            <a:fillRect/>
          </a:stretch>
        </p:blipFill>
        <p:spPr>
          <a:xfrm>
            <a:off x="6668890" y="3848608"/>
            <a:ext cx="198000" cy="198000"/>
          </a:xfrm>
          <a:prstGeom prst="rect">
            <a:avLst/>
          </a:prstGeom>
        </p:spPr>
      </p:pic>
      <p:sp>
        <p:nvSpPr>
          <p:cNvPr id="31" name="TextBox 30">
            <a:extLst>
              <a:ext uri="{FF2B5EF4-FFF2-40B4-BE49-F238E27FC236}">
                <a16:creationId xmlns:a16="http://schemas.microsoft.com/office/drawing/2014/main" id="{6CC49DB1-EFE4-3BAD-DC6D-DF1D979530EE}"/>
              </a:ext>
            </a:extLst>
          </p:cNvPr>
          <p:cNvSpPr txBox="1"/>
          <p:nvPr userDrawn="1"/>
        </p:nvSpPr>
        <p:spPr>
          <a:xfrm>
            <a:off x="6413462" y="3419763"/>
            <a:ext cx="1548000" cy="363970"/>
          </a:xfrm>
          <a:prstGeom prst="rect">
            <a:avLst/>
          </a:prstGeom>
          <a:noFill/>
        </p:spPr>
        <p:txBody>
          <a:bodyPr wrap="square" lIns="0" tIns="0" rIns="0" bIns="0" rtlCol="0" anchor="b" anchorCtr="0">
            <a:noAutofit/>
          </a:bodyPr>
          <a:lstStyle/>
          <a:p>
            <a:pPr>
              <a:lnSpc>
                <a:spcPct val="110000"/>
              </a:lnSpc>
              <a:spcBef>
                <a:spcPts val="0"/>
              </a:spcBef>
            </a:pPr>
            <a:r>
              <a:rPr lang="en-GB" sz="1200" b="1" spc="-6" dirty="0">
                <a:solidFill>
                  <a:srgbClr val="FFFFFF"/>
                </a:solidFill>
                <a:latin typeface="+mn-lt"/>
              </a:rPr>
              <a:t>Follow us</a:t>
            </a:r>
          </a:p>
        </p:txBody>
      </p:sp>
      <p:sp>
        <p:nvSpPr>
          <p:cNvPr id="2" name="TextBox 1">
            <a:extLst>
              <a:ext uri="{FF2B5EF4-FFF2-40B4-BE49-F238E27FC236}">
                <a16:creationId xmlns:a16="http://schemas.microsoft.com/office/drawing/2014/main" id="{6E80EB6B-F134-2B15-B437-AAA5D9574099}"/>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20" name="Text Placeholder 19">
            <a:extLst>
              <a:ext uri="{FF2B5EF4-FFF2-40B4-BE49-F238E27FC236}">
                <a16:creationId xmlns:a16="http://schemas.microsoft.com/office/drawing/2014/main" id="{746879F8-9C42-BF25-6A3B-0722A1C143B5}"/>
              </a:ext>
            </a:extLst>
          </p:cNvPr>
          <p:cNvSpPr>
            <a:spLocks noGrp="1"/>
          </p:cNvSpPr>
          <p:nvPr>
            <p:ph type="body" sz="quarter" idx="17" hasCustomPrompt="1"/>
          </p:nvPr>
        </p:nvSpPr>
        <p:spPr>
          <a:xfrm>
            <a:off x="689074" y="2962563"/>
            <a:ext cx="1685825" cy="1628937"/>
          </a:xfrm>
        </p:spPr>
        <p:txBody>
          <a:bodyPr anchor="b" anchorCtr="0"/>
          <a:lstStyle>
            <a:lvl1pPr marL="0" indent="0">
              <a:spcBef>
                <a:spcPts val="0"/>
              </a:spcBef>
              <a:buNone/>
              <a:defRPr>
                <a:solidFill>
                  <a:schemeClr val="bg1"/>
                </a:solidFill>
              </a:defRPr>
            </a:lvl1pPr>
          </a:lstStyle>
          <a:p>
            <a:pPr lvl="0"/>
            <a:r>
              <a:rPr lang="en-GB" dirty="0"/>
              <a:t>Office Name</a:t>
            </a:r>
            <a:br>
              <a:rPr lang="en-GB" dirty="0"/>
            </a:br>
            <a:r>
              <a:rPr lang="en-GB" dirty="0"/>
              <a:t>1st line address</a:t>
            </a:r>
            <a:br>
              <a:rPr lang="en-GB" dirty="0"/>
            </a:br>
            <a:r>
              <a:rPr lang="en-GB" dirty="0"/>
              <a:t>2nd line address</a:t>
            </a:r>
            <a:br>
              <a:rPr lang="en-GB" dirty="0"/>
            </a:br>
            <a:r>
              <a:rPr lang="en-GB" dirty="0"/>
              <a:t>3rd line address</a:t>
            </a:r>
            <a:br>
              <a:rPr lang="en-GB" dirty="0"/>
            </a:br>
            <a:r>
              <a:rPr lang="en-GB" dirty="0"/>
              <a:t>+81 01 2345 6789</a:t>
            </a:r>
          </a:p>
        </p:txBody>
      </p:sp>
      <p:sp>
        <p:nvSpPr>
          <p:cNvPr id="21" name="Text Placeholder 19">
            <a:extLst>
              <a:ext uri="{FF2B5EF4-FFF2-40B4-BE49-F238E27FC236}">
                <a16:creationId xmlns:a16="http://schemas.microsoft.com/office/drawing/2014/main" id="{69ABC235-BAF6-52C4-DB25-35FC888B1E79}"/>
              </a:ext>
            </a:extLst>
          </p:cNvPr>
          <p:cNvSpPr>
            <a:spLocks noGrp="1"/>
          </p:cNvSpPr>
          <p:nvPr>
            <p:ph type="body" sz="quarter" idx="18" hasCustomPrompt="1"/>
          </p:nvPr>
        </p:nvSpPr>
        <p:spPr>
          <a:xfrm>
            <a:off x="2587723" y="2962563"/>
            <a:ext cx="1685825" cy="1628937"/>
          </a:xfrm>
        </p:spPr>
        <p:txBody>
          <a:bodyPr anchor="b" anchorCtr="0"/>
          <a:lstStyle>
            <a:lvl1pPr marL="0" indent="0">
              <a:spcBef>
                <a:spcPts val="0"/>
              </a:spcBef>
              <a:buNone/>
              <a:defRPr>
                <a:solidFill>
                  <a:schemeClr val="bg1"/>
                </a:solidFill>
              </a:defRPr>
            </a:lvl1pPr>
          </a:lstStyle>
          <a:p>
            <a:pPr lvl="0"/>
            <a:r>
              <a:rPr lang="en-GB" dirty="0"/>
              <a:t>Office Name</a:t>
            </a:r>
            <a:br>
              <a:rPr lang="en-GB" dirty="0"/>
            </a:br>
            <a:r>
              <a:rPr lang="en-GB" dirty="0"/>
              <a:t>1st line address</a:t>
            </a:r>
            <a:br>
              <a:rPr lang="en-GB" dirty="0"/>
            </a:br>
            <a:r>
              <a:rPr lang="en-GB" dirty="0"/>
              <a:t>2nd line address</a:t>
            </a:r>
            <a:br>
              <a:rPr lang="en-GB" dirty="0"/>
            </a:br>
            <a:r>
              <a:rPr lang="en-GB" dirty="0"/>
              <a:t>3rd line address</a:t>
            </a:r>
            <a:br>
              <a:rPr lang="en-GB" dirty="0"/>
            </a:br>
            <a:r>
              <a:rPr lang="en-GB" dirty="0"/>
              <a:t>+81 01 2345 6789</a:t>
            </a:r>
          </a:p>
        </p:txBody>
      </p:sp>
      <p:sp>
        <p:nvSpPr>
          <p:cNvPr id="22" name="Text Placeholder 19">
            <a:extLst>
              <a:ext uri="{FF2B5EF4-FFF2-40B4-BE49-F238E27FC236}">
                <a16:creationId xmlns:a16="http://schemas.microsoft.com/office/drawing/2014/main" id="{0EDDCB9D-7148-31C4-36C1-993E562F30F1}"/>
              </a:ext>
            </a:extLst>
          </p:cNvPr>
          <p:cNvSpPr>
            <a:spLocks noGrp="1"/>
          </p:cNvSpPr>
          <p:nvPr>
            <p:ph type="body" sz="quarter" idx="19" hasCustomPrompt="1"/>
          </p:nvPr>
        </p:nvSpPr>
        <p:spPr>
          <a:xfrm>
            <a:off x="4501295" y="2962563"/>
            <a:ext cx="1685825" cy="1628937"/>
          </a:xfrm>
        </p:spPr>
        <p:txBody>
          <a:bodyPr anchor="b" anchorCtr="0"/>
          <a:lstStyle>
            <a:lvl1pPr marL="0" indent="0">
              <a:spcBef>
                <a:spcPts val="0"/>
              </a:spcBef>
              <a:buNone/>
              <a:defRPr>
                <a:solidFill>
                  <a:schemeClr val="bg1"/>
                </a:solidFill>
              </a:defRPr>
            </a:lvl1pPr>
          </a:lstStyle>
          <a:p>
            <a:pPr lvl="0"/>
            <a:r>
              <a:rPr lang="en-GB" dirty="0"/>
              <a:t>Office Name</a:t>
            </a:r>
            <a:br>
              <a:rPr lang="en-GB" dirty="0"/>
            </a:br>
            <a:r>
              <a:rPr lang="en-GB" dirty="0"/>
              <a:t>1st line address</a:t>
            </a:r>
            <a:br>
              <a:rPr lang="en-GB" dirty="0"/>
            </a:br>
            <a:r>
              <a:rPr lang="en-GB" dirty="0"/>
              <a:t>2nd line address</a:t>
            </a:r>
            <a:br>
              <a:rPr lang="en-GB" dirty="0"/>
            </a:br>
            <a:r>
              <a:rPr lang="en-GB" dirty="0"/>
              <a:t>3rd line address</a:t>
            </a:r>
            <a:br>
              <a:rPr lang="en-GB" dirty="0"/>
            </a:br>
            <a:r>
              <a:rPr lang="en-GB" dirty="0"/>
              <a:t>+81 01 2345 6789</a:t>
            </a:r>
          </a:p>
        </p:txBody>
      </p:sp>
      <p:sp>
        <p:nvSpPr>
          <p:cNvPr id="24" name="Text Placeholder 19">
            <a:extLst>
              <a:ext uri="{FF2B5EF4-FFF2-40B4-BE49-F238E27FC236}">
                <a16:creationId xmlns:a16="http://schemas.microsoft.com/office/drawing/2014/main" id="{1B1C2872-6E61-A525-6412-44E12AA9823F}"/>
              </a:ext>
            </a:extLst>
          </p:cNvPr>
          <p:cNvSpPr>
            <a:spLocks noGrp="1"/>
          </p:cNvSpPr>
          <p:nvPr>
            <p:ph type="body" sz="quarter" idx="20" hasCustomPrompt="1"/>
          </p:nvPr>
        </p:nvSpPr>
        <p:spPr>
          <a:xfrm>
            <a:off x="6414867" y="2962564"/>
            <a:ext cx="1685825" cy="1628936"/>
          </a:xfrm>
        </p:spPr>
        <p:txBody>
          <a:bodyPr anchor="b" anchorCtr="0"/>
          <a:lstStyle>
            <a:lvl1pPr marL="0" indent="0">
              <a:spcBef>
                <a:spcPts val="0"/>
              </a:spcBef>
              <a:buNone/>
              <a:defRPr b="1">
                <a:solidFill>
                  <a:schemeClr val="bg1"/>
                </a:solidFill>
              </a:defRPr>
            </a:lvl1pPr>
          </a:lstStyle>
          <a:p>
            <a:pPr lvl="0"/>
            <a:r>
              <a:rPr lang="en-GB" dirty="0" err="1"/>
              <a:t>www.hitachi.com</a:t>
            </a:r>
            <a:endParaRPr lang="en-GB" dirty="0"/>
          </a:p>
        </p:txBody>
      </p:sp>
      <p:pic>
        <p:nvPicPr>
          <p:cNvPr id="3" name="Graphic 2">
            <a:extLst>
              <a:ext uri="{FF2B5EF4-FFF2-40B4-BE49-F238E27FC236}">
                <a16:creationId xmlns:a16="http://schemas.microsoft.com/office/drawing/2014/main" id="{EF0CC273-CC0C-C95B-432E-5CB326D3A0C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728817" y="388800"/>
            <a:ext cx="1026000" cy="227505"/>
          </a:xfrm>
          <a:prstGeom prst="rect">
            <a:avLst/>
          </a:prstGeom>
        </p:spPr>
      </p:pic>
    </p:spTree>
    <p:extLst>
      <p:ext uri="{BB962C8B-B14F-4D97-AF65-F5344CB8AC3E}">
        <p14:creationId xmlns:p14="http://schemas.microsoft.com/office/powerpoint/2010/main" val="263377208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Small Title FOR PRIN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063A1-8C8A-7FBB-CF2B-92F1187A462E}"/>
              </a:ext>
            </a:extLst>
          </p:cNvPr>
          <p:cNvSpPr>
            <a:spLocks noGrp="1"/>
          </p:cNvSpPr>
          <p:nvPr>
            <p:ph type="title" hasCustomPrompt="1"/>
          </p:nvPr>
        </p:nvSpPr>
        <p:spPr>
          <a:xfrm>
            <a:off x="485138" y="5299402"/>
            <a:ext cx="3629661" cy="923330"/>
          </a:xfrm>
        </p:spPr>
        <p:txBody>
          <a:bodyPr anchor="b" anchorCtr="0">
            <a:spAutoFit/>
          </a:bodyPr>
          <a:lstStyle>
            <a:lvl1pPr>
              <a:lnSpc>
                <a:spcPct val="100000"/>
              </a:lnSpc>
              <a:defRPr sz="2000">
                <a:solidFill>
                  <a:schemeClr val="tx1"/>
                </a:solidFill>
              </a:defRPr>
            </a:lvl1pPr>
          </a:lstStyle>
          <a:p>
            <a:r>
              <a:rPr lang="en-GB" dirty="0">
                <a:effectLst/>
                <a:latin typeface="Hitachi Sans" pitchFamily="2" charset="77"/>
              </a:rPr>
              <a:t>Presentation headline title placeholder should be two to </a:t>
            </a:r>
            <a:br>
              <a:rPr lang="en-GB" dirty="0">
                <a:effectLst/>
                <a:latin typeface="Hitachi Sans" pitchFamily="2" charset="77"/>
              </a:rPr>
            </a:br>
            <a:r>
              <a:rPr lang="en-GB" dirty="0">
                <a:effectLst/>
                <a:latin typeface="Hitachi Sans" pitchFamily="2" charset="77"/>
              </a:rPr>
              <a:t>three lines where possible</a:t>
            </a:r>
          </a:p>
        </p:txBody>
      </p:sp>
      <p:pic>
        <p:nvPicPr>
          <p:cNvPr id="13" name="Graphic 12">
            <a:extLst>
              <a:ext uri="{FF2B5EF4-FFF2-40B4-BE49-F238E27FC236}">
                <a16:creationId xmlns:a16="http://schemas.microsoft.com/office/drawing/2014/main" id="{5B67D6BA-0D97-2FB2-2A3C-DBD02F81E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122" y="-1"/>
            <a:ext cx="12137601" cy="2691380"/>
          </a:xfrm>
          <a:prstGeom prst="rect">
            <a:avLst/>
          </a:prstGeom>
        </p:spPr>
      </p:pic>
      <p:sp>
        <p:nvSpPr>
          <p:cNvPr id="15" name="TextBox 14">
            <a:extLst>
              <a:ext uri="{FF2B5EF4-FFF2-40B4-BE49-F238E27FC236}">
                <a16:creationId xmlns:a16="http://schemas.microsoft.com/office/drawing/2014/main" id="{941CC843-E3F5-8252-440F-F85537BE8A32}"/>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16" name="Text Placeholder 3">
            <a:extLst>
              <a:ext uri="{FF2B5EF4-FFF2-40B4-BE49-F238E27FC236}">
                <a16:creationId xmlns:a16="http://schemas.microsoft.com/office/drawing/2014/main" id="{21748F4E-4BDF-C0D4-341C-3978098D480C}"/>
              </a:ext>
            </a:extLst>
          </p:cNvPr>
          <p:cNvSpPr>
            <a:spLocks noGrp="1"/>
          </p:cNvSpPr>
          <p:nvPr>
            <p:ph type="body" sz="half" idx="2" hasCustomPrompt="1"/>
          </p:nvPr>
        </p:nvSpPr>
        <p:spPr>
          <a:xfrm>
            <a:off x="485138" y="5083130"/>
            <a:ext cx="3629660" cy="190437"/>
          </a:xfrm>
        </p:spPr>
        <p:txBody>
          <a:bodyPr wrap="square">
            <a:spAutoFit/>
          </a:bodyPr>
          <a:lstStyle>
            <a:lvl1pPr marL="0" indent="0">
              <a:lnSpc>
                <a:spcPct val="100000"/>
              </a:lnSpc>
              <a:buNone/>
              <a:defRPr sz="12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Subtitle here if needed</a:t>
            </a:r>
          </a:p>
        </p:txBody>
      </p:sp>
      <p:sp>
        <p:nvSpPr>
          <p:cNvPr id="9" name="Text Placeholder 18">
            <a:extLst>
              <a:ext uri="{FF2B5EF4-FFF2-40B4-BE49-F238E27FC236}">
                <a16:creationId xmlns:a16="http://schemas.microsoft.com/office/drawing/2014/main" id="{34FD5E04-723F-6DA5-005D-B07544BFEE3B}"/>
              </a:ext>
            </a:extLst>
          </p:cNvPr>
          <p:cNvSpPr>
            <a:spLocks noGrp="1"/>
          </p:cNvSpPr>
          <p:nvPr>
            <p:ph type="body" sz="quarter" idx="14" hasCustomPrompt="1"/>
          </p:nvPr>
        </p:nvSpPr>
        <p:spPr>
          <a:xfrm>
            <a:off x="4273550" y="5530876"/>
            <a:ext cx="3646450" cy="691856"/>
          </a:xfrm>
        </p:spPr>
        <p:txBody>
          <a:bodyPr wrap="square" anchor="b" anchorCtr="0">
            <a:spAutoFit/>
          </a:bodyPr>
          <a:lstStyle>
            <a:lvl1pPr marL="0" indent="0">
              <a:lnSpc>
                <a:spcPct val="110000"/>
              </a:lnSpc>
              <a:buNone/>
              <a:defRPr sz="1200" b="1">
                <a:solidFill>
                  <a:schemeClr val="tx1"/>
                </a:solidFill>
              </a:defRPr>
            </a:lvl1pPr>
            <a:lvl2pPr marL="0" indent="0">
              <a:lnSpc>
                <a:spcPct val="110000"/>
              </a:lnSpc>
              <a:spcAft>
                <a:spcPts val="600"/>
              </a:spcAft>
              <a:buNone/>
              <a:defRPr sz="1800">
                <a:solidFill>
                  <a:schemeClr val="tx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Tree>
    <p:extLst>
      <p:ext uri="{BB962C8B-B14F-4D97-AF65-F5344CB8AC3E}">
        <p14:creationId xmlns:p14="http://schemas.microsoft.com/office/powerpoint/2010/main" val="409901886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Large Title FOR PRINT">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B67D6BA-0D97-2FB2-2A3C-DBD02F81E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87499" y="366838"/>
            <a:ext cx="3033011" cy="672537"/>
          </a:xfrm>
          <a:prstGeom prst="rect">
            <a:avLst/>
          </a:prstGeom>
        </p:spPr>
      </p:pic>
      <p:sp>
        <p:nvSpPr>
          <p:cNvPr id="19" name="Text Placeholder 18">
            <a:extLst>
              <a:ext uri="{FF2B5EF4-FFF2-40B4-BE49-F238E27FC236}">
                <a16:creationId xmlns:a16="http://schemas.microsoft.com/office/drawing/2014/main" id="{76B3680C-9243-16E9-159B-3DE694CAFE81}"/>
              </a:ext>
            </a:extLst>
          </p:cNvPr>
          <p:cNvSpPr>
            <a:spLocks noGrp="1"/>
          </p:cNvSpPr>
          <p:nvPr>
            <p:ph type="body" sz="quarter" idx="13" hasCustomPrompt="1"/>
          </p:nvPr>
        </p:nvSpPr>
        <p:spPr>
          <a:xfrm>
            <a:off x="469902" y="5530876"/>
            <a:ext cx="3644898" cy="691856"/>
          </a:xfrm>
        </p:spPr>
        <p:txBody>
          <a:bodyPr wrap="square" anchor="b" anchorCtr="0">
            <a:spAutoFit/>
          </a:bodyPr>
          <a:lstStyle>
            <a:lvl1pPr marL="0" indent="0">
              <a:lnSpc>
                <a:spcPct val="110000"/>
              </a:lnSpc>
              <a:buNone/>
              <a:defRPr sz="1200" b="1">
                <a:solidFill>
                  <a:schemeClr val="tx1"/>
                </a:solidFill>
              </a:defRPr>
            </a:lvl1pPr>
            <a:lvl2pPr marL="0" indent="0">
              <a:lnSpc>
                <a:spcPct val="110000"/>
              </a:lnSpc>
              <a:spcAft>
                <a:spcPts val="600"/>
              </a:spcAft>
              <a:buNone/>
              <a:defRPr sz="1800">
                <a:solidFill>
                  <a:schemeClr val="tx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2" name="Title 4">
            <a:extLst>
              <a:ext uri="{FF2B5EF4-FFF2-40B4-BE49-F238E27FC236}">
                <a16:creationId xmlns:a16="http://schemas.microsoft.com/office/drawing/2014/main" id="{613A8015-272B-9270-E912-E989615292B1}"/>
              </a:ext>
            </a:extLst>
          </p:cNvPr>
          <p:cNvSpPr>
            <a:spLocks noGrp="1"/>
          </p:cNvSpPr>
          <p:nvPr>
            <p:ph type="title" hasCustomPrompt="1"/>
          </p:nvPr>
        </p:nvSpPr>
        <p:spPr>
          <a:xfrm>
            <a:off x="473075" y="2476859"/>
            <a:ext cx="6913146" cy="1384995"/>
          </a:xfrm>
        </p:spPr>
        <p:txBody>
          <a:bodyPr>
            <a:spAutoFit/>
          </a:bodyPr>
          <a:lstStyle>
            <a:lvl1pPr>
              <a:lnSpc>
                <a:spcPct val="90000"/>
              </a:lnSpc>
              <a:defRPr sz="5000">
                <a:solidFill>
                  <a:schemeClr val="accent1"/>
                </a:solidFill>
              </a:defRPr>
            </a:lvl1pPr>
          </a:lstStyle>
          <a:p>
            <a:r>
              <a:rPr lang="en-GB" dirty="0"/>
              <a:t>Presentation headline title placeholder</a:t>
            </a:r>
          </a:p>
        </p:txBody>
      </p:sp>
      <p:sp>
        <p:nvSpPr>
          <p:cNvPr id="3" name="Text Placeholder 3">
            <a:extLst>
              <a:ext uri="{FF2B5EF4-FFF2-40B4-BE49-F238E27FC236}">
                <a16:creationId xmlns:a16="http://schemas.microsoft.com/office/drawing/2014/main" id="{872F6C27-4608-AEAC-6BAD-F686CC5B3210}"/>
              </a:ext>
            </a:extLst>
          </p:cNvPr>
          <p:cNvSpPr>
            <a:spLocks noGrp="1"/>
          </p:cNvSpPr>
          <p:nvPr>
            <p:ph type="body" sz="half" idx="2" hasCustomPrompt="1"/>
          </p:nvPr>
        </p:nvSpPr>
        <p:spPr>
          <a:xfrm>
            <a:off x="474662" y="469068"/>
            <a:ext cx="3800475" cy="304699"/>
          </a:xfrm>
        </p:spPr>
        <p:txBody>
          <a:bodyPr wrap="square">
            <a:spAutoFit/>
          </a:bodyPr>
          <a:lstStyle>
            <a:lvl1pPr marL="0" indent="0">
              <a:lnSpc>
                <a:spcPct val="90000"/>
              </a:lnSpc>
              <a:buNone/>
              <a:defRPr sz="22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Hitachi Group Company</a:t>
            </a:r>
          </a:p>
        </p:txBody>
      </p:sp>
      <p:sp>
        <p:nvSpPr>
          <p:cNvPr id="4" name="TextBox 3">
            <a:extLst>
              <a:ext uri="{FF2B5EF4-FFF2-40B4-BE49-F238E27FC236}">
                <a16:creationId xmlns:a16="http://schemas.microsoft.com/office/drawing/2014/main" id="{C6493B49-9303-F114-76F2-36816C736788}"/>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5" name="Text Placeholder 18">
            <a:extLst>
              <a:ext uri="{FF2B5EF4-FFF2-40B4-BE49-F238E27FC236}">
                <a16:creationId xmlns:a16="http://schemas.microsoft.com/office/drawing/2014/main" id="{6258F993-4441-777D-E1BB-5F4B7D22949E}"/>
              </a:ext>
            </a:extLst>
          </p:cNvPr>
          <p:cNvSpPr>
            <a:spLocks noGrp="1"/>
          </p:cNvSpPr>
          <p:nvPr>
            <p:ph type="body" sz="quarter" idx="14" hasCustomPrompt="1"/>
          </p:nvPr>
        </p:nvSpPr>
        <p:spPr>
          <a:xfrm>
            <a:off x="4273551" y="5529600"/>
            <a:ext cx="3644898" cy="691856"/>
          </a:xfrm>
        </p:spPr>
        <p:txBody>
          <a:bodyPr wrap="square" anchor="b" anchorCtr="0">
            <a:spAutoFit/>
          </a:bodyPr>
          <a:lstStyle>
            <a:lvl1pPr marL="0" indent="0">
              <a:lnSpc>
                <a:spcPct val="110000"/>
              </a:lnSpc>
              <a:buNone/>
              <a:defRPr sz="1200" b="1">
                <a:solidFill>
                  <a:schemeClr val="tx1"/>
                </a:solidFill>
              </a:defRPr>
            </a:lvl1pPr>
            <a:lvl2pPr marL="0" indent="0">
              <a:lnSpc>
                <a:spcPct val="110000"/>
              </a:lnSpc>
              <a:spcAft>
                <a:spcPts val="600"/>
              </a:spcAft>
              <a:buNone/>
              <a:defRPr sz="1800">
                <a:solidFill>
                  <a:schemeClr val="tx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Tree>
    <p:extLst>
      <p:ext uri="{BB962C8B-B14F-4D97-AF65-F5344CB8AC3E}">
        <p14:creationId xmlns:p14="http://schemas.microsoft.com/office/powerpoint/2010/main" val="191291743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with Co Brand FOR PRIN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063A1-8C8A-7FBB-CF2B-92F1187A462E}"/>
              </a:ext>
            </a:extLst>
          </p:cNvPr>
          <p:cNvSpPr>
            <a:spLocks noGrp="1"/>
          </p:cNvSpPr>
          <p:nvPr>
            <p:ph type="title" hasCustomPrompt="1"/>
          </p:nvPr>
        </p:nvSpPr>
        <p:spPr>
          <a:xfrm>
            <a:off x="473075" y="2476859"/>
            <a:ext cx="7028556" cy="1384995"/>
          </a:xfrm>
        </p:spPr>
        <p:txBody>
          <a:bodyPr>
            <a:spAutoFit/>
          </a:bodyPr>
          <a:lstStyle>
            <a:lvl1pPr>
              <a:lnSpc>
                <a:spcPct val="90000"/>
              </a:lnSpc>
              <a:defRPr sz="5000">
                <a:solidFill>
                  <a:schemeClr val="accent1"/>
                </a:solidFill>
              </a:defRPr>
            </a:lvl1pPr>
          </a:lstStyle>
          <a:p>
            <a:r>
              <a:rPr lang="en-GB" dirty="0"/>
              <a:t>Presentation headline title placeholder</a:t>
            </a:r>
          </a:p>
        </p:txBody>
      </p:sp>
      <p:pic>
        <p:nvPicPr>
          <p:cNvPr id="13" name="Graphic 12">
            <a:extLst>
              <a:ext uri="{FF2B5EF4-FFF2-40B4-BE49-F238E27FC236}">
                <a16:creationId xmlns:a16="http://schemas.microsoft.com/office/drawing/2014/main" id="{5B67D6BA-0D97-2FB2-2A3C-DBD02F81E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23" y="366838"/>
            <a:ext cx="3033011" cy="672537"/>
          </a:xfrm>
          <a:prstGeom prst="rect">
            <a:avLst/>
          </a:prstGeom>
        </p:spPr>
      </p:pic>
      <p:sp>
        <p:nvSpPr>
          <p:cNvPr id="16" name="Text Placeholder 3">
            <a:extLst>
              <a:ext uri="{FF2B5EF4-FFF2-40B4-BE49-F238E27FC236}">
                <a16:creationId xmlns:a16="http://schemas.microsoft.com/office/drawing/2014/main" id="{21748F4E-4BDF-C0D4-341C-3978098D480C}"/>
              </a:ext>
            </a:extLst>
          </p:cNvPr>
          <p:cNvSpPr>
            <a:spLocks noGrp="1"/>
          </p:cNvSpPr>
          <p:nvPr>
            <p:ph type="body" sz="half" idx="2" hasCustomPrompt="1"/>
          </p:nvPr>
        </p:nvSpPr>
        <p:spPr>
          <a:xfrm>
            <a:off x="473075" y="1996989"/>
            <a:ext cx="3800475" cy="332399"/>
          </a:xfrm>
        </p:spPr>
        <p:txBody>
          <a:bodyPr wrap="square">
            <a:spAutoFit/>
          </a:bodyPr>
          <a:lstStyle>
            <a:lvl1pPr marL="0" indent="0">
              <a:lnSpc>
                <a:spcPct val="90000"/>
              </a:lnSpc>
              <a:buNone/>
              <a:defRPr sz="24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Hitachi Group Company</a:t>
            </a:r>
          </a:p>
        </p:txBody>
      </p:sp>
      <p:sp>
        <p:nvSpPr>
          <p:cNvPr id="19" name="Text Placeholder 18">
            <a:extLst>
              <a:ext uri="{FF2B5EF4-FFF2-40B4-BE49-F238E27FC236}">
                <a16:creationId xmlns:a16="http://schemas.microsoft.com/office/drawing/2014/main" id="{76B3680C-9243-16E9-159B-3DE694CAFE81}"/>
              </a:ext>
            </a:extLst>
          </p:cNvPr>
          <p:cNvSpPr>
            <a:spLocks noGrp="1"/>
          </p:cNvSpPr>
          <p:nvPr>
            <p:ph type="body" sz="quarter" idx="13" hasCustomPrompt="1"/>
          </p:nvPr>
        </p:nvSpPr>
        <p:spPr>
          <a:xfrm>
            <a:off x="473075" y="5327743"/>
            <a:ext cx="2692400" cy="894989"/>
          </a:xfrm>
        </p:spPr>
        <p:txBody>
          <a:bodyPr wrap="square" anchor="b" anchorCtr="0">
            <a:spAutoFit/>
          </a:bodyPr>
          <a:lstStyle>
            <a:lvl1pPr marL="0" indent="0">
              <a:lnSpc>
                <a:spcPct val="110000"/>
              </a:lnSpc>
              <a:buNone/>
              <a:defRPr sz="1200" b="1">
                <a:solidFill>
                  <a:schemeClr val="tx1"/>
                </a:solidFill>
              </a:defRPr>
            </a:lvl1pPr>
            <a:lvl2pPr marL="0" indent="0">
              <a:lnSpc>
                <a:spcPct val="110000"/>
              </a:lnSpc>
              <a:spcAft>
                <a:spcPts val="600"/>
              </a:spcAft>
              <a:buNone/>
              <a:defRPr sz="1800">
                <a:solidFill>
                  <a:schemeClr val="tx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2" name="Text Placeholder 18">
            <a:extLst>
              <a:ext uri="{FF2B5EF4-FFF2-40B4-BE49-F238E27FC236}">
                <a16:creationId xmlns:a16="http://schemas.microsoft.com/office/drawing/2014/main" id="{297F8AEA-5901-7D8C-CA22-D31A4B65C2AB}"/>
              </a:ext>
            </a:extLst>
          </p:cNvPr>
          <p:cNvSpPr>
            <a:spLocks noGrp="1"/>
          </p:cNvSpPr>
          <p:nvPr>
            <p:ph type="body" sz="quarter" idx="14" hasCustomPrompt="1"/>
          </p:nvPr>
        </p:nvSpPr>
        <p:spPr>
          <a:xfrm>
            <a:off x="3804750" y="5327743"/>
            <a:ext cx="2692400" cy="894989"/>
          </a:xfrm>
        </p:spPr>
        <p:txBody>
          <a:bodyPr wrap="square" anchor="b" anchorCtr="0">
            <a:spAutoFit/>
          </a:bodyPr>
          <a:lstStyle>
            <a:lvl1pPr marL="0" indent="0">
              <a:lnSpc>
                <a:spcPct val="110000"/>
              </a:lnSpc>
              <a:buNone/>
              <a:defRPr sz="1200" b="1">
                <a:solidFill>
                  <a:schemeClr val="tx1"/>
                </a:solidFill>
              </a:defRPr>
            </a:lvl1pPr>
            <a:lvl2pPr marL="0" indent="0">
              <a:lnSpc>
                <a:spcPct val="110000"/>
              </a:lnSpc>
              <a:spcAft>
                <a:spcPts val="600"/>
              </a:spcAft>
              <a:buNone/>
              <a:defRPr sz="1800">
                <a:solidFill>
                  <a:schemeClr val="tx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3" name="Text Placeholder 18">
            <a:extLst>
              <a:ext uri="{FF2B5EF4-FFF2-40B4-BE49-F238E27FC236}">
                <a16:creationId xmlns:a16="http://schemas.microsoft.com/office/drawing/2014/main" id="{6D3CBF09-0A90-2A4D-DEEE-D819D513DDCB}"/>
              </a:ext>
            </a:extLst>
          </p:cNvPr>
          <p:cNvSpPr>
            <a:spLocks noGrp="1"/>
          </p:cNvSpPr>
          <p:nvPr>
            <p:ph type="body" sz="quarter" idx="15" hasCustomPrompt="1"/>
          </p:nvPr>
        </p:nvSpPr>
        <p:spPr>
          <a:xfrm>
            <a:off x="7136425" y="5327743"/>
            <a:ext cx="2692400" cy="894989"/>
          </a:xfrm>
        </p:spPr>
        <p:txBody>
          <a:bodyPr wrap="square" anchor="b" anchorCtr="0">
            <a:spAutoFit/>
          </a:bodyPr>
          <a:lstStyle>
            <a:lvl1pPr marL="0" indent="0">
              <a:lnSpc>
                <a:spcPct val="110000"/>
              </a:lnSpc>
              <a:buNone/>
              <a:defRPr sz="1200" b="1">
                <a:solidFill>
                  <a:schemeClr val="tx1"/>
                </a:solidFill>
              </a:defRPr>
            </a:lvl1pPr>
            <a:lvl2pPr marL="0" indent="0">
              <a:lnSpc>
                <a:spcPct val="110000"/>
              </a:lnSpc>
              <a:spcAft>
                <a:spcPts val="600"/>
              </a:spcAft>
              <a:buNone/>
              <a:defRPr sz="1800">
                <a:solidFill>
                  <a:schemeClr val="tx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4" name="TextBox 3">
            <a:extLst>
              <a:ext uri="{FF2B5EF4-FFF2-40B4-BE49-F238E27FC236}">
                <a16:creationId xmlns:a16="http://schemas.microsoft.com/office/drawing/2014/main" id="{DE1BC7A6-4F0B-E3EB-AA7D-7CE62BBFADC9}"/>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Tree>
    <p:extLst>
      <p:ext uri="{BB962C8B-B14F-4D97-AF65-F5344CB8AC3E}">
        <p14:creationId xmlns:p14="http://schemas.microsoft.com/office/powerpoint/2010/main" val="58725353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FOR PRIN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lvl1pPr>
              <a:defRPr>
                <a:solidFill>
                  <a:schemeClr val="tx1"/>
                </a:solidFill>
              </a:defRPr>
            </a:lvl1p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lvl1pPr>
              <a:defRPr>
                <a:solidFill>
                  <a:schemeClr val="tx1"/>
                </a:solidFill>
              </a:defRPr>
            </a:lvl1pPr>
          </a:lstStyle>
          <a:p>
            <a:fld id="{29F4BC05-462B-4F19-BE6B-A1043C81AA78}" type="slidenum">
              <a:rPr lang="en-GB" smtClean="0"/>
              <a:pPr/>
              <a:t>‹#›</a:t>
            </a:fld>
            <a:endParaRPr lang="en-GB"/>
          </a:p>
        </p:txBody>
      </p:sp>
      <p:sp>
        <p:nvSpPr>
          <p:cNvPr id="7" name="Title 11">
            <a:extLst>
              <a:ext uri="{FF2B5EF4-FFF2-40B4-BE49-F238E27FC236}">
                <a16:creationId xmlns:a16="http://schemas.microsoft.com/office/drawing/2014/main" id="{9DE064D3-2423-52FC-7D3C-3B36D944DB11}"/>
              </a:ext>
            </a:extLst>
          </p:cNvPr>
          <p:cNvSpPr>
            <a:spLocks noGrp="1"/>
          </p:cNvSpPr>
          <p:nvPr>
            <p:ph type="title" hasCustomPrompt="1"/>
          </p:nvPr>
        </p:nvSpPr>
        <p:spPr>
          <a:xfrm>
            <a:off x="473073" y="632438"/>
            <a:ext cx="7442201" cy="1315745"/>
          </a:xfrm>
        </p:spPr>
        <p:txBody>
          <a:bodyPr lIns="0" tIns="0"/>
          <a:lstStyle>
            <a:lvl1pPr>
              <a:defRPr sz="9500">
                <a:solidFill>
                  <a:schemeClr val="tx1"/>
                </a:solidFill>
              </a:defRPr>
            </a:lvl1pPr>
          </a:lstStyle>
          <a:p>
            <a:r>
              <a:rPr lang="en-GB" dirty="0"/>
              <a:t>Thank you</a:t>
            </a:r>
          </a:p>
        </p:txBody>
      </p:sp>
      <p:sp>
        <p:nvSpPr>
          <p:cNvPr id="2" name="TextBox 1">
            <a:extLst>
              <a:ext uri="{FF2B5EF4-FFF2-40B4-BE49-F238E27FC236}">
                <a16:creationId xmlns:a16="http://schemas.microsoft.com/office/drawing/2014/main" id="{6E80EB6B-F134-2B15-B437-AAA5D9574099}"/>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20" name="Text Placeholder 19">
            <a:extLst>
              <a:ext uri="{FF2B5EF4-FFF2-40B4-BE49-F238E27FC236}">
                <a16:creationId xmlns:a16="http://schemas.microsoft.com/office/drawing/2014/main" id="{746879F8-9C42-BF25-6A3B-0722A1C143B5}"/>
              </a:ext>
            </a:extLst>
          </p:cNvPr>
          <p:cNvSpPr>
            <a:spLocks noGrp="1"/>
          </p:cNvSpPr>
          <p:nvPr>
            <p:ph type="body" sz="quarter" idx="17" hasCustomPrompt="1"/>
          </p:nvPr>
        </p:nvSpPr>
        <p:spPr>
          <a:xfrm>
            <a:off x="473072" y="3883025"/>
            <a:ext cx="1743077" cy="1820141"/>
          </a:xfrm>
        </p:spPr>
        <p:txBody>
          <a:bodyPr anchor="b" anchorCtr="0"/>
          <a:lstStyle>
            <a:lvl1pPr marL="0" indent="0">
              <a:spcBef>
                <a:spcPts val="0"/>
              </a:spcBef>
              <a:buNone/>
              <a:defRPr>
                <a:solidFill>
                  <a:schemeClr val="tx1"/>
                </a:solidFill>
              </a:defRPr>
            </a:lvl1pPr>
          </a:lstStyle>
          <a:p>
            <a:pPr lvl="0"/>
            <a:r>
              <a:rPr lang="en-GB" dirty="0"/>
              <a:t>Office Name</a:t>
            </a:r>
            <a:br>
              <a:rPr lang="en-GB" dirty="0"/>
            </a:br>
            <a:r>
              <a:rPr lang="en-GB" dirty="0"/>
              <a:t>1st line address</a:t>
            </a:r>
            <a:br>
              <a:rPr lang="en-GB" dirty="0"/>
            </a:br>
            <a:r>
              <a:rPr lang="en-GB" dirty="0"/>
              <a:t>2nd line address</a:t>
            </a:r>
            <a:br>
              <a:rPr lang="en-GB" dirty="0"/>
            </a:br>
            <a:r>
              <a:rPr lang="en-GB" dirty="0"/>
              <a:t>3rd line address</a:t>
            </a:r>
            <a:br>
              <a:rPr lang="en-GB" dirty="0"/>
            </a:br>
            <a:r>
              <a:rPr lang="en-GB" dirty="0"/>
              <a:t>+81 01 2345 6789</a:t>
            </a:r>
          </a:p>
        </p:txBody>
      </p:sp>
      <p:sp>
        <p:nvSpPr>
          <p:cNvPr id="21" name="Text Placeholder 19">
            <a:extLst>
              <a:ext uri="{FF2B5EF4-FFF2-40B4-BE49-F238E27FC236}">
                <a16:creationId xmlns:a16="http://schemas.microsoft.com/office/drawing/2014/main" id="{69ABC235-BAF6-52C4-DB25-35FC888B1E79}"/>
              </a:ext>
            </a:extLst>
          </p:cNvPr>
          <p:cNvSpPr>
            <a:spLocks noGrp="1"/>
          </p:cNvSpPr>
          <p:nvPr>
            <p:ph type="body" sz="quarter" idx="18" hasCustomPrompt="1"/>
          </p:nvPr>
        </p:nvSpPr>
        <p:spPr>
          <a:xfrm>
            <a:off x="2401937" y="3883891"/>
            <a:ext cx="1743076" cy="1820141"/>
          </a:xfrm>
        </p:spPr>
        <p:txBody>
          <a:bodyPr anchor="b" anchorCtr="0"/>
          <a:lstStyle>
            <a:lvl1pPr marL="0" indent="0">
              <a:spcBef>
                <a:spcPts val="0"/>
              </a:spcBef>
              <a:buNone/>
              <a:defRPr>
                <a:solidFill>
                  <a:schemeClr val="tx1"/>
                </a:solidFill>
              </a:defRPr>
            </a:lvl1pPr>
          </a:lstStyle>
          <a:p>
            <a:pPr lvl="0"/>
            <a:r>
              <a:rPr lang="en-GB" dirty="0"/>
              <a:t>Office Name</a:t>
            </a:r>
            <a:br>
              <a:rPr lang="en-GB" dirty="0"/>
            </a:br>
            <a:r>
              <a:rPr lang="en-GB" dirty="0"/>
              <a:t>1st line address</a:t>
            </a:r>
            <a:br>
              <a:rPr lang="en-GB" dirty="0"/>
            </a:br>
            <a:r>
              <a:rPr lang="en-GB" dirty="0"/>
              <a:t>2nd line address</a:t>
            </a:r>
            <a:br>
              <a:rPr lang="en-GB" dirty="0"/>
            </a:br>
            <a:r>
              <a:rPr lang="en-GB" dirty="0"/>
              <a:t>3rd line address</a:t>
            </a:r>
            <a:br>
              <a:rPr lang="en-GB" dirty="0"/>
            </a:br>
            <a:r>
              <a:rPr lang="en-GB" dirty="0"/>
              <a:t>+81 01 2345 6789</a:t>
            </a:r>
          </a:p>
        </p:txBody>
      </p:sp>
      <p:sp>
        <p:nvSpPr>
          <p:cNvPr id="22" name="Text Placeholder 19">
            <a:extLst>
              <a:ext uri="{FF2B5EF4-FFF2-40B4-BE49-F238E27FC236}">
                <a16:creationId xmlns:a16="http://schemas.microsoft.com/office/drawing/2014/main" id="{0EDDCB9D-7148-31C4-36C1-993E562F30F1}"/>
              </a:ext>
            </a:extLst>
          </p:cNvPr>
          <p:cNvSpPr>
            <a:spLocks noGrp="1"/>
          </p:cNvSpPr>
          <p:nvPr>
            <p:ph type="body" sz="quarter" idx="19" hasCustomPrompt="1"/>
          </p:nvPr>
        </p:nvSpPr>
        <p:spPr>
          <a:xfrm>
            <a:off x="4300587" y="3882159"/>
            <a:ext cx="1716038" cy="1820141"/>
          </a:xfrm>
        </p:spPr>
        <p:txBody>
          <a:bodyPr anchor="b" anchorCtr="0"/>
          <a:lstStyle>
            <a:lvl1pPr marL="0" indent="0">
              <a:spcBef>
                <a:spcPts val="0"/>
              </a:spcBef>
              <a:buNone/>
              <a:defRPr>
                <a:solidFill>
                  <a:schemeClr val="tx1"/>
                </a:solidFill>
              </a:defRPr>
            </a:lvl1pPr>
          </a:lstStyle>
          <a:p>
            <a:pPr lvl="0"/>
            <a:r>
              <a:rPr lang="en-GB" dirty="0"/>
              <a:t>Office Name</a:t>
            </a:r>
            <a:br>
              <a:rPr lang="en-GB" dirty="0"/>
            </a:br>
            <a:r>
              <a:rPr lang="en-GB" dirty="0"/>
              <a:t>1st line address</a:t>
            </a:r>
            <a:br>
              <a:rPr lang="en-GB" dirty="0"/>
            </a:br>
            <a:r>
              <a:rPr lang="en-GB" dirty="0"/>
              <a:t>2nd line address</a:t>
            </a:r>
            <a:br>
              <a:rPr lang="en-GB" dirty="0"/>
            </a:br>
            <a:r>
              <a:rPr lang="en-GB" dirty="0"/>
              <a:t>3rd line address</a:t>
            </a:r>
            <a:br>
              <a:rPr lang="en-GB" dirty="0"/>
            </a:br>
            <a:r>
              <a:rPr lang="en-GB" dirty="0"/>
              <a:t>+81 01 2345 6789</a:t>
            </a:r>
          </a:p>
        </p:txBody>
      </p:sp>
      <p:sp>
        <p:nvSpPr>
          <p:cNvPr id="24" name="Text Placeholder 19">
            <a:extLst>
              <a:ext uri="{FF2B5EF4-FFF2-40B4-BE49-F238E27FC236}">
                <a16:creationId xmlns:a16="http://schemas.microsoft.com/office/drawing/2014/main" id="{1B1C2872-6E61-A525-6412-44E12AA9823F}"/>
              </a:ext>
            </a:extLst>
          </p:cNvPr>
          <p:cNvSpPr>
            <a:spLocks noGrp="1"/>
          </p:cNvSpPr>
          <p:nvPr>
            <p:ph type="body" sz="quarter" idx="20" hasCustomPrompt="1"/>
          </p:nvPr>
        </p:nvSpPr>
        <p:spPr>
          <a:xfrm>
            <a:off x="6202411" y="3882160"/>
            <a:ext cx="1712863" cy="1820140"/>
          </a:xfrm>
        </p:spPr>
        <p:txBody>
          <a:bodyPr anchor="b" anchorCtr="0"/>
          <a:lstStyle>
            <a:lvl1pPr marL="0" indent="0">
              <a:spcBef>
                <a:spcPts val="0"/>
              </a:spcBef>
              <a:buNone/>
              <a:defRPr b="1">
                <a:solidFill>
                  <a:schemeClr val="tx1"/>
                </a:solidFill>
              </a:defRPr>
            </a:lvl1pPr>
          </a:lstStyle>
          <a:p>
            <a:pPr lvl="0"/>
            <a:r>
              <a:rPr lang="en-GB" dirty="0" err="1"/>
              <a:t>www.hitachi.com</a:t>
            </a:r>
            <a:endParaRPr lang="en-GB" dirty="0"/>
          </a:p>
        </p:txBody>
      </p:sp>
      <p:pic>
        <p:nvPicPr>
          <p:cNvPr id="3" name="Graphic 2">
            <a:extLst>
              <a:ext uri="{FF2B5EF4-FFF2-40B4-BE49-F238E27FC236}">
                <a16:creationId xmlns:a16="http://schemas.microsoft.com/office/drawing/2014/main" id="{8E0ADB16-1CD3-6F48-014D-BBE2C0BAE0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Tree>
    <p:extLst>
      <p:ext uri="{BB962C8B-B14F-4D97-AF65-F5344CB8AC3E}">
        <p14:creationId xmlns:p14="http://schemas.microsoft.com/office/powerpoint/2010/main" val="348993444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B67D6BA-0D97-2FB2-2A3C-DBD02F81E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06572" y="2711508"/>
            <a:ext cx="6586999" cy="1460594"/>
          </a:xfrm>
          <a:prstGeom prst="rect">
            <a:avLst/>
          </a:prstGeom>
        </p:spPr>
      </p:pic>
    </p:spTree>
    <p:extLst>
      <p:ext uri="{BB962C8B-B14F-4D97-AF65-F5344CB8AC3E}">
        <p14:creationId xmlns:p14="http://schemas.microsoft.com/office/powerpoint/2010/main" val="172767113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06419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le Slide Larg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063A1-8C8A-7FBB-CF2B-92F1187A462E}"/>
              </a:ext>
            </a:extLst>
          </p:cNvPr>
          <p:cNvSpPr>
            <a:spLocks noGrp="1"/>
          </p:cNvSpPr>
          <p:nvPr>
            <p:ph type="title" hasCustomPrompt="1"/>
          </p:nvPr>
        </p:nvSpPr>
        <p:spPr>
          <a:xfrm>
            <a:off x="469900" y="3252192"/>
            <a:ext cx="7445375" cy="1538883"/>
          </a:xfrm>
        </p:spPr>
        <p:txBody>
          <a:bodyPr wrap="square">
            <a:spAutoFit/>
          </a:bodyPr>
          <a:lstStyle>
            <a:lvl1pPr>
              <a:lnSpc>
                <a:spcPct val="100000"/>
              </a:lnSpc>
              <a:defRPr sz="5000">
                <a:solidFill>
                  <a:schemeClr val="bg1"/>
                </a:solidFill>
              </a:defRPr>
            </a:lvl1pPr>
          </a:lstStyle>
          <a:p>
            <a:r>
              <a:rPr lang="en-GB"/>
              <a:t>Presentation headline title placeholder</a:t>
            </a:r>
          </a:p>
        </p:txBody>
      </p:sp>
      <p:pic>
        <p:nvPicPr>
          <p:cNvPr id="13" name="Graphic 12">
            <a:extLst>
              <a:ext uri="{FF2B5EF4-FFF2-40B4-BE49-F238E27FC236}">
                <a16:creationId xmlns:a16="http://schemas.microsoft.com/office/drawing/2014/main" id="{5B67D6BA-0D97-2FB2-2A3C-DBD02F81E3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87499" y="366838"/>
            <a:ext cx="3033011" cy="672537"/>
          </a:xfrm>
          <a:prstGeom prst="rect">
            <a:avLst/>
          </a:prstGeom>
        </p:spPr>
      </p:pic>
      <p:sp>
        <p:nvSpPr>
          <p:cNvPr id="16" name="Text Placeholder 3">
            <a:extLst>
              <a:ext uri="{FF2B5EF4-FFF2-40B4-BE49-F238E27FC236}">
                <a16:creationId xmlns:a16="http://schemas.microsoft.com/office/drawing/2014/main" id="{21748F4E-4BDF-C0D4-341C-3978098D480C}"/>
              </a:ext>
            </a:extLst>
          </p:cNvPr>
          <p:cNvSpPr>
            <a:spLocks noGrp="1"/>
          </p:cNvSpPr>
          <p:nvPr>
            <p:ph type="body" sz="half" idx="2" hasCustomPrompt="1"/>
          </p:nvPr>
        </p:nvSpPr>
        <p:spPr>
          <a:xfrm>
            <a:off x="469901" y="482918"/>
            <a:ext cx="3935412" cy="304699"/>
          </a:xfrm>
        </p:spPr>
        <p:txBody>
          <a:bodyPr wrap="square">
            <a:spAutoFit/>
          </a:bodyPr>
          <a:lstStyle>
            <a:lvl1pPr marL="0" indent="0">
              <a:lnSpc>
                <a:spcPct val="90000"/>
              </a:lnSpc>
              <a:buNone/>
              <a:defRPr sz="2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Hitachi Group Company</a:t>
            </a:r>
          </a:p>
        </p:txBody>
      </p:sp>
      <p:sp>
        <p:nvSpPr>
          <p:cNvPr id="19" name="Text Placeholder 18">
            <a:extLst>
              <a:ext uri="{FF2B5EF4-FFF2-40B4-BE49-F238E27FC236}">
                <a16:creationId xmlns:a16="http://schemas.microsoft.com/office/drawing/2014/main" id="{76B3680C-9243-16E9-159B-3DE694CAFE81}"/>
              </a:ext>
            </a:extLst>
          </p:cNvPr>
          <p:cNvSpPr>
            <a:spLocks noGrp="1"/>
          </p:cNvSpPr>
          <p:nvPr>
            <p:ph type="body" sz="quarter" idx="13" hasCustomPrompt="1"/>
          </p:nvPr>
        </p:nvSpPr>
        <p:spPr>
          <a:xfrm>
            <a:off x="469902" y="5530876"/>
            <a:ext cx="3644898" cy="691856"/>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a:t>Add small title and use indent button to toggle to the next text style</a:t>
            </a:r>
          </a:p>
          <a:p>
            <a:pPr lvl="1"/>
            <a:r>
              <a:rPr lang="en-GB"/>
              <a:t>Second level</a:t>
            </a:r>
          </a:p>
        </p:txBody>
      </p:sp>
      <p:sp>
        <p:nvSpPr>
          <p:cNvPr id="2" name="TextBox 1">
            <a:extLst>
              <a:ext uri="{FF2B5EF4-FFF2-40B4-BE49-F238E27FC236}">
                <a16:creationId xmlns:a16="http://schemas.microsoft.com/office/drawing/2014/main" id="{BD45CDB7-0AE8-9621-B884-977F51ACF223}"/>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a:solidFill>
                  <a:schemeClr val="bg1"/>
                </a:solidFill>
                <a:effectLst/>
                <a:latin typeface="+mn-lt"/>
              </a:rPr>
              <a:t>©Hitachi, Ltd. 2025. All rights reserved </a:t>
            </a:r>
          </a:p>
        </p:txBody>
      </p:sp>
      <p:sp>
        <p:nvSpPr>
          <p:cNvPr id="3" name="Text Placeholder 18">
            <a:extLst>
              <a:ext uri="{FF2B5EF4-FFF2-40B4-BE49-F238E27FC236}">
                <a16:creationId xmlns:a16="http://schemas.microsoft.com/office/drawing/2014/main" id="{4E4E2242-DEFD-DF22-D2A6-669DC12B715F}"/>
              </a:ext>
            </a:extLst>
          </p:cNvPr>
          <p:cNvSpPr>
            <a:spLocks noGrp="1"/>
          </p:cNvSpPr>
          <p:nvPr>
            <p:ph type="body" sz="quarter" idx="14" hasCustomPrompt="1"/>
          </p:nvPr>
        </p:nvSpPr>
        <p:spPr>
          <a:xfrm>
            <a:off x="4273551" y="5529600"/>
            <a:ext cx="3644898" cy="691856"/>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a:t>Add small title and use indent button to toggle to the next text style</a:t>
            </a:r>
          </a:p>
          <a:p>
            <a:pPr lvl="1"/>
            <a:r>
              <a:rPr lang="en-GB"/>
              <a:t>Second level</a:t>
            </a:r>
          </a:p>
        </p:txBody>
      </p:sp>
    </p:spTree>
    <p:extLst>
      <p:ext uri="{BB962C8B-B14F-4D97-AF65-F5344CB8AC3E}">
        <p14:creationId xmlns:p14="http://schemas.microsoft.com/office/powerpoint/2010/main" val="25403155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Large Titl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B67D6BA-0D97-2FB2-2A3C-DBD02F81E3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87499" y="366838"/>
            <a:ext cx="3033011" cy="672537"/>
          </a:xfrm>
          <a:prstGeom prst="rect">
            <a:avLst/>
          </a:prstGeom>
        </p:spPr>
      </p:pic>
      <p:sp>
        <p:nvSpPr>
          <p:cNvPr id="19" name="Text Placeholder 18">
            <a:extLst>
              <a:ext uri="{FF2B5EF4-FFF2-40B4-BE49-F238E27FC236}">
                <a16:creationId xmlns:a16="http://schemas.microsoft.com/office/drawing/2014/main" id="{76B3680C-9243-16E9-159B-3DE694CAFE81}"/>
              </a:ext>
            </a:extLst>
          </p:cNvPr>
          <p:cNvSpPr>
            <a:spLocks noGrp="1"/>
          </p:cNvSpPr>
          <p:nvPr>
            <p:ph type="body" sz="quarter" idx="13" hasCustomPrompt="1"/>
          </p:nvPr>
        </p:nvSpPr>
        <p:spPr>
          <a:xfrm>
            <a:off x="469902" y="5530876"/>
            <a:ext cx="3644898" cy="691856"/>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2" name="Title 4">
            <a:extLst>
              <a:ext uri="{FF2B5EF4-FFF2-40B4-BE49-F238E27FC236}">
                <a16:creationId xmlns:a16="http://schemas.microsoft.com/office/drawing/2014/main" id="{613A8015-272B-9270-E912-E989615292B1}"/>
              </a:ext>
            </a:extLst>
          </p:cNvPr>
          <p:cNvSpPr>
            <a:spLocks noGrp="1"/>
          </p:cNvSpPr>
          <p:nvPr>
            <p:ph type="title" hasCustomPrompt="1"/>
          </p:nvPr>
        </p:nvSpPr>
        <p:spPr>
          <a:xfrm>
            <a:off x="473075" y="2412000"/>
            <a:ext cx="6913146" cy="1538883"/>
          </a:xfrm>
        </p:spPr>
        <p:txBody>
          <a:bodyPr>
            <a:spAutoFit/>
          </a:bodyPr>
          <a:lstStyle>
            <a:lvl1pPr>
              <a:lnSpc>
                <a:spcPct val="100000"/>
              </a:lnSpc>
              <a:defRPr sz="5000">
                <a:solidFill>
                  <a:schemeClr val="tx1"/>
                </a:solidFill>
              </a:defRPr>
            </a:lvl1pPr>
          </a:lstStyle>
          <a:p>
            <a:r>
              <a:rPr lang="en-GB" dirty="0"/>
              <a:t>Presentation headline title placeholder</a:t>
            </a:r>
          </a:p>
        </p:txBody>
      </p:sp>
      <p:sp>
        <p:nvSpPr>
          <p:cNvPr id="3" name="Text Placeholder 3">
            <a:extLst>
              <a:ext uri="{FF2B5EF4-FFF2-40B4-BE49-F238E27FC236}">
                <a16:creationId xmlns:a16="http://schemas.microsoft.com/office/drawing/2014/main" id="{872F6C27-4608-AEAC-6BAD-F686CC5B3210}"/>
              </a:ext>
            </a:extLst>
          </p:cNvPr>
          <p:cNvSpPr>
            <a:spLocks noGrp="1"/>
          </p:cNvSpPr>
          <p:nvPr>
            <p:ph type="body" sz="half" idx="2" hasCustomPrompt="1"/>
          </p:nvPr>
        </p:nvSpPr>
        <p:spPr>
          <a:xfrm>
            <a:off x="473075" y="1996989"/>
            <a:ext cx="3800475" cy="332399"/>
          </a:xfrm>
        </p:spPr>
        <p:txBody>
          <a:bodyPr wrap="square">
            <a:spAutoFit/>
          </a:bodyPr>
          <a:lstStyle>
            <a:lvl1pPr marL="0" indent="0">
              <a:lnSpc>
                <a:spcPct val="90000"/>
              </a:lnSpc>
              <a:buNone/>
              <a:defRPr sz="24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Hitachi Group Company</a:t>
            </a:r>
          </a:p>
        </p:txBody>
      </p:sp>
      <p:sp>
        <p:nvSpPr>
          <p:cNvPr id="4" name="TextBox 3">
            <a:extLst>
              <a:ext uri="{FF2B5EF4-FFF2-40B4-BE49-F238E27FC236}">
                <a16:creationId xmlns:a16="http://schemas.microsoft.com/office/drawing/2014/main" id="{C6493B49-9303-F114-76F2-36816C736788}"/>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5" name="Text Placeholder 3">
            <a:extLst>
              <a:ext uri="{FF2B5EF4-FFF2-40B4-BE49-F238E27FC236}">
                <a16:creationId xmlns:a16="http://schemas.microsoft.com/office/drawing/2014/main" id="{DBF1C070-DA2A-CB1B-C7AD-2768F87855C9}"/>
              </a:ext>
            </a:extLst>
          </p:cNvPr>
          <p:cNvSpPr>
            <a:spLocks noGrp="1"/>
          </p:cNvSpPr>
          <p:nvPr>
            <p:ph type="body" sz="half" idx="15" hasCustomPrompt="1"/>
          </p:nvPr>
        </p:nvSpPr>
        <p:spPr>
          <a:xfrm>
            <a:off x="7961243" y="5176162"/>
            <a:ext cx="3619470" cy="276999"/>
          </a:xfrm>
        </p:spPr>
        <p:txBody>
          <a:bodyPr wrap="square">
            <a:spAutoFit/>
          </a:bodyPr>
          <a:lstStyle>
            <a:lvl1pPr marL="0" indent="0">
              <a:lnSpc>
                <a:spcPct val="100000"/>
              </a:lnSpc>
              <a:buNone/>
              <a:defRPr sz="18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Confidentiality Notice If Needed</a:t>
            </a:r>
          </a:p>
        </p:txBody>
      </p:sp>
    </p:spTree>
    <p:extLst>
      <p:ext uri="{BB962C8B-B14F-4D97-AF65-F5344CB8AC3E}">
        <p14:creationId xmlns:p14="http://schemas.microsoft.com/office/powerpoint/2010/main" val="22693999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Co Br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063A1-8C8A-7FBB-CF2B-92F1187A462E}"/>
              </a:ext>
            </a:extLst>
          </p:cNvPr>
          <p:cNvSpPr>
            <a:spLocks noGrp="1"/>
          </p:cNvSpPr>
          <p:nvPr>
            <p:ph type="title" hasCustomPrompt="1"/>
          </p:nvPr>
        </p:nvSpPr>
        <p:spPr>
          <a:xfrm>
            <a:off x="473075" y="2412000"/>
            <a:ext cx="7028556" cy="1538883"/>
          </a:xfrm>
        </p:spPr>
        <p:txBody>
          <a:bodyPr>
            <a:spAutoFit/>
          </a:bodyPr>
          <a:lstStyle>
            <a:lvl1pPr>
              <a:lnSpc>
                <a:spcPct val="100000"/>
              </a:lnSpc>
              <a:defRPr sz="5000">
                <a:solidFill>
                  <a:schemeClr val="bg1"/>
                </a:solidFill>
              </a:defRPr>
            </a:lvl1pPr>
          </a:lstStyle>
          <a:p>
            <a:r>
              <a:rPr lang="en-GB" dirty="0"/>
              <a:t>Presentation headline title placeholder</a:t>
            </a:r>
          </a:p>
        </p:txBody>
      </p:sp>
      <p:pic>
        <p:nvPicPr>
          <p:cNvPr id="13" name="Graphic 12">
            <a:extLst>
              <a:ext uri="{FF2B5EF4-FFF2-40B4-BE49-F238E27FC236}">
                <a16:creationId xmlns:a16="http://schemas.microsoft.com/office/drawing/2014/main" id="{5B67D6BA-0D97-2FB2-2A3C-DBD02F81E3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23" y="366838"/>
            <a:ext cx="3033011" cy="672537"/>
          </a:xfrm>
          <a:prstGeom prst="rect">
            <a:avLst/>
          </a:prstGeom>
        </p:spPr>
      </p:pic>
      <p:sp>
        <p:nvSpPr>
          <p:cNvPr id="16" name="Text Placeholder 3">
            <a:extLst>
              <a:ext uri="{FF2B5EF4-FFF2-40B4-BE49-F238E27FC236}">
                <a16:creationId xmlns:a16="http://schemas.microsoft.com/office/drawing/2014/main" id="{21748F4E-4BDF-C0D4-341C-3978098D480C}"/>
              </a:ext>
            </a:extLst>
          </p:cNvPr>
          <p:cNvSpPr>
            <a:spLocks noGrp="1"/>
          </p:cNvSpPr>
          <p:nvPr>
            <p:ph type="body" sz="half" idx="2" hasCustomPrompt="1"/>
          </p:nvPr>
        </p:nvSpPr>
        <p:spPr>
          <a:xfrm>
            <a:off x="473075" y="1996989"/>
            <a:ext cx="3800475" cy="332399"/>
          </a:xfrm>
        </p:spPr>
        <p:txBody>
          <a:bodyPr wrap="square">
            <a:spAutoFit/>
          </a:bodyPr>
          <a:lstStyle>
            <a:lvl1pPr marL="0" indent="0">
              <a:lnSpc>
                <a:spcPct val="90000"/>
              </a:lnSpc>
              <a:buNone/>
              <a:defRPr sz="2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Hitachi Group Company</a:t>
            </a:r>
          </a:p>
        </p:txBody>
      </p:sp>
      <p:sp>
        <p:nvSpPr>
          <p:cNvPr id="19" name="Text Placeholder 18">
            <a:extLst>
              <a:ext uri="{FF2B5EF4-FFF2-40B4-BE49-F238E27FC236}">
                <a16:creationId xmlns:a16="http://schemas.microsoft.com/office/drawing/2014/main" id="{76B3680C-9243-16E9-159B-3DE694CAFE81}"/>
              </a:ext>
            </a:extLst>
          </p:cNvPr>
          <p:cNvSpPr>
            <a:spLocks noGrp="1"/>
          </p:cNvSpPr>
          <p:nvPr>
            <p:ph type="body" sz="quarter" idx="13" hasCustomPrompt="1"/>
          </p:nvPr>
        </p:nvSpPr>
        <p:spPr>
          <a:xfrm>
            <a:off x="473075" y="5327743"/>
            <a:ext cx="2692400" cy="894989"/>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2" name="Text Placeholder 18">
            <a:extLst>
              <a:ext uri="{FF2B5EF4-FFF2-40B4-BE49-F238E27FC236}">
                <a16:creationId xmlns:a16="http://schemas.microsoft.com/office/drawing/2014/main" id="{297F8AEA-5901-7D8C-CA22-D31A4B65C2AB}"/>
              </a:ext>
            </a:extLst>
          </p:cNvPr>
          <p:cNvSpPr>
            <a:spLocks noGrp="1"/>
          </p:cNvSpPr>
          <p:nvPr>
            <p:ph type="body" sz="quarter" idx="14" hasCustomPrompt="1"/>
          </p:nvPr>
        </p:nvSpPr>
        <p:spPr>
          <a:xfrm>
            <a:off x="3804750" y="5327743"/>
            <a:ext cx="2692400" cy="894989"/>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3" name="Text Placeholder 18">
            <a:extLst>
              <a:ext uri="{FF2B5EF4-FFF2-40B4-BE49-F238E27FC236}">
                <a16:creationId xmlns:a16="http://schemas.microsoft.com/office/drawing/2014/main" id="{6D3CBF09-0A90-2A4D-DEEE-D819D513DDCB}"/>
              </a:ext>
            </a:extLst>
          </p:cNvPr>
          <p:cNvSpPr>
            <a:spLocks noGrp="1"/>
          </p:cNvSpPr>
          <p:nvPr>
            <p:ph type="body" sz="quarter" idx="15" hasCustomPrompt="1"/>
          </p:nvPr>
        </p:nvSpPr>
        <p:spPr>
          <a:xfrm>
            <a:off x="7136425" y="5327743"/>
            <a:ext cx="2692400" cy="894989"/>
          </a:xfrm>
        </p:spPr>
        <p:txBody>
          <a:bodyPr wrap="square" anchor="b" anchorCtr="0">
            <a:spAutoFit/>
          </a:bodyPr>
          <a:lstStyle>
            <a:lvl1pPr marL="0" indent="0">
              <a:lnSpc>
                <a:spcPct val="110000"/>
              </a:lnSpc>
              <a:buNone/>
              <a:defRPr sz="1200" b="1">
                <a:solidFill>
                  <a:schemeClr val="bg1"/>
                </a:solidFill>
              </a:defRPr>
            </a:lvl1pPr>
            <a:lvl2pPr marL="0" indent="0">
              <a:lnSpc>
                <a:spcPct val="110000"/>
              </a:lnSpc>
              <a:spcAft>
                <a:spcPts val="600"/>
              </a:spcAft>
              <a:buNone/>
              <a:defRPr sz="1800">
                <a:solidFill>
                  <a:schemeClr val="bg1"/>
                </a:solidFill>
              </a:defRPr>
            </a:lvl2pPr>
            <a:lvl3pPr marL="108000">
              <a:defRPr sz="1200">
                <a:solidFill>
                  <a:schemeClr val="bg1"/>
                </a:solidFill>
              </a:defRPr>
            </a:lvl3pPr>
            <a:lvl4pPr marL="216000">
              <a:defRPr sz="1200">
                <a:solidFill>
                  <a:schemeClr val="bg1"/>
                </a:solidFill>
              </a:defRPr>
            </a:lvl4pPr>
            <a:lvl5pPr>
              <a:defRPr sz="1200">
                <a:solidFill>
                  <a:schemeClr val="bg1"/>
                </a:solidFill>
              </a:defRPr>
            </a:lvl5pPr>
          </a:lstStyle>
          <a:p>
            <a:pPr lvl="0"/>
            <a:r>
              <a:rPr lang="en-GB" dirty="0"/>
              <a:t>Add small title and use indent button to toggle to the next text style</a:t>
            </a:r>
          </a:p>
          <a:p>
            <a:pPr lvl="1"/>
            <a:r>
              <a:rPr lang="en-GB" dirty="0"/>
              <a:t>Second level</a:t>
            </a:r>
          </a:p>
        </p:txBody>
      </p:sp>
      <p:sp>
        <p:nvSpPr>
          <p:cNvPr id="4" name="TextBox 3">
            <a:extLst>
              <a:ext uri="{FF2B5EF4-FFF2-40B4-BE49-F238E27FC236}">
                <a16:creationId xmlns:a16="http://schemas.microsoft.com/office/drawing/2014/main" id="{DE1BC7A6-4F0B-E3EB-AA7D-7CE62BBFADC9}"/>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6" name="Text Placeholder 3">
            <a:extLst>
              <a:ext uri="{FF2B5EF4-FFF2-40B4-BE49-F238E27FC236}">
                <a16:creationId xmlns:a16="http://schemas.microsoft.com/office/drawing/2014/main" id="{2757537B-A99A-4A1B-318E-D517B7E6BFC6}"/>
              </a:ext>
            </a:extLst>
          </p:cNvPr>
          <p:cNvSpPr>
            <a:spLocks noGrp="1"/>
          </p:cNvSpPr>
          <p:nvPr>
            <p:ph type="body" sz="half" idx="16" hasCustomPrompt="1"/>
          </p:nvPr>
        </p:nvSpPr>
        <p:spPr>
          <a:xfrm>
            <a:off x="473075" y="4500813"/>
            <a:ext cx="3619470" cy="276999"/>
          </a:xfrm>
        </p:spPr>
        <p:txBody>
          <a:bodyPr wrap="square">
            <a:spAutoFit/>
          </a:bodyPr>
          <a:lstStyle>
            <a:lvl1pPr marL="0" indent="0">
              <a:lnSpc>
                <a:spcPct val="100000"/>
              </a:lnSpc>
              <a:buNone/>
              <a:defRPr sz="1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Confidentiality Notice If Needed</a:t>
            </a:r>
          </a:p>
        </p:txBody>
      </p:sp>
    </p:spTree>
    <p:extLst>
      <p:ext uri="{BB962C8B-B14F-4D97-AF65-F5344CB8AC3E}">
        <p14:creationId xmlns:p14="http://schemas.microsoft.com/office/powerpoint/2010/main" val="291374949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Welcome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063A1-8C8A-7FBB-CF2B-92F1187A462E}"/>
              </a:ext>
            </a:extLst>
          </p:cNvPr>
          <p:cNvSpPr>
            <a:spLocks noGrp="1"/>
          </p:cNvSpPr>
          <p:nvPr>
            <p:ph type="title" hasCustomPrompt="1"/>
          </p:nvPr>
        </p:nvSpPr>
        <p:spPr>
          <a:xfrm>
            <a:off x="473075" y="730032"/>
            <a:ext cx="7815518" cy="1585375"/>
          </a:xfrm>
        </p:spPr>
        <p:txBody>
          <a:bodyPr anchor="t" anchorCtr="0">
            <a:noAutofit/>
          </a:bodyPr>
          <a:lstStyle>
            <a:lvl1pPr>
              <a:lnSpc>
                <a:spcPct val="80000"/>
              </a:lnSpc>
              <a:defRPr sz="13400">
                <a:solidFill>
                  <a:schemeClr val="bg1"/>
                </a:solidFill>
              </a:defRPr>
            </a:lvl1pPr>
          </a:lstStyle>
          <a:p>
            <a:r>
              <a:rPr lang="en-GB" dirty="0"/>
              <a:t>Welcome</a:t>
            </a:r>
          </a:p>
        </p:txBody>
      </p:sp>
      <p:pic>
        <p:nvPicPr>
          <p:cNvPr id="2" name="Graphic 1">
            <a:extLst>
              <a:ext uri="{FF2B5EF4-FFF2-40B4-BE49-F238E27FC236}">
                <a16:creationId xmlns:a16="http://schemas.microsoft.com/office/drawing/2014/main" id="{5A191B7A-F6F7-D8C8-AC40-D29FFB5B5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8817" y="388800"/>
            <a:ext cx="1026000" cy="227505"/>
          </a:xfrm>
          <a:prstGeom prst="rect">
            <a:avLst/>
          </a:prstGeom>
        </p:spPr>
      </p:pic>
      <p:sp>
        <p:nvSpPr>
          <p:cNvPr id="4" name="Text Placeholder 3">
            <a:extLst>
              <a:ext uri="{FF2B5EF4-FFF2-40B4-BE49-F238E27FC236}">
                <a16:creationId xmlns:a16="http://schemas.microsoft.com/office/drawing/2014/main" id="{C2C81E30-A585-D569-64FB-64E3E8A9E8DA}"/>
              </a:ext>
            </a:extLst>
          </p:cNvPr>
          <p:cNvSpPr>
            <a:spLocks noGrp="1"/>
          </p:cNvSpPr>
          <p:nvPr>
            <p:ph type="body" sz="quarter" idx="10"/>
          </p:nvPr>
        </p:nvSpPr>
        <p:spPr>
          <a:xfrm>
            <a:off x="469900" y="2517775"/>
            <a:ext cx="3644900" cy="32972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Box 2">
            <a:extLst>
              <a:ext uri="{FF2B5EF4-FFF2-40B4-BE49-F238E27FC236}">
                <a16:creationId xmlns:a16="http://schemas.microsoft.com/office/drawing/2014/main" id="{0E628703-F3EE-EFCA-1C74-5303DB3D541D}"/>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12" name="Date Placeholder 11">
            <a:extLst>
              <a:ext uri="{FF2B5EF4-FFF2-40B4-BE49-F238E27FC236}">
                <a16:creationId xmlns:a16="http://schemas.microsoft.com/office/drawing/2014/main" id="{FF4D0DFA-8BFB-5A03-0F75-49137D828FDC}"/>
              </a:ext>
            </a:extLst>
          </p:cNvPr>
          <p:cNvSpPr>
            <a:spLocks noGrp="1"/>
          </p:cNvSpPr>
          <p:nvPr>
            <p:ph type="dt" sz="half" idx="11"/>
          </p:nvPr>
        </p:nvSpPr>
        <p:spPr/>
        <p:txBody>
          <a:bodyPr/>
          <a:lstStyle/>
          <a:p>
            <a:endParaRPr lang="en-GB" dirty="0"/>
          </a:p>
        </p:txBody>
      </p:sp>
      <p:sp>
        <p:nvSpPr>
          <p:cNvPr id="13" name="Footer Placeholder 12">
            <a:extLst>
              <a:ext uri="{FF2B5EF4-FFF2-40B4-BE49-F238E27FC236}">
                <a16:creationId xmlns:a16="http://schemas.microsoft.com/office/drawing/2014/main" id="{47B2A9FF-F28A-4E9A-E122-18038B302D85}"/>
              </a:ext>
            </a:extLst>
          </p:cNvPr>
          <p:cNvSpPr>
            <a:spLocks noGrp="1"/>
          </p:cNvSpPr>
          <p:nvPr>
            <p:ph type="ftr" sz="quarter" idx="12"/>
          </p:nvPr>
        </p:nvSpPr>
        <p:spPr/>
        <p:txBody>
          <a:bodyPr/>
          <a:lstStyle>
            <a:lvl1pPr>
              <a:defRPr>
                <a:solidFill>
                  <a:schemeClr val="bg1"/>
                </a:solidFill>
              </a:defRPr>
            </a:lvl1pPr>
          </a:lstStyle>
          <a:p>
            <a:r>
              <a:rPr lang="en-GB"/>
              <a:t>Hitachi Group Company   |   Presentation headline title   |   Confidential: For Hitachi employees and authorised NDA-bound audiences only</a:t>
            </a:r>
            <a:endParaRPr lang="en-GB" dirty="0"/>
          </a:p>
        </p:txBody>
      </p:sp>
      <p:sp>
        <p:nvSpPr>
          <p:cNvPr id="14" name="Slide Number Placeholder 13">
            <a:extLst>
              <a:ext uri="{FF2B5EF4-FFF2-40B4-BE49-F238E27FC236}">
                <a16:creationId xmlns:a16="http://schemas.microsoft.com/office/drawing/2014/main" id="{BB952730-4D99-4FA3-5196-7E35582C7F3C}"/>
              </a:ext>
            </a:extLst>
          </p:cNvPr>
          <p:cNvSpPr>
            <a:spLocks noGrp="1"/>
          </p:cNvSpPr>
          <p:nvPr>
            <p:ph type="sldNum" sz="quarter" idx="13"/>
          </p:nvPr>
        </p:nvSpPr>
        <p:spPr/>
        <p:txBody>
          <a:bodyPr/>
          <a:lstStyle>
            <a:lvl1pPr>
              <a:defRPr>
                <a:solidFill>
                  <a:schemeClr val="bg1"/>
                </a:solidFill>
              </a:defRPr>
            </a:lvl1pPr>
          </a:lstStyle>
          <a:p>
            <a:fld id="{29F4BC05-462B-4F19-BE6B-A1043C81AA78}" type="slidenum">
              <a:rPr lang="en-GB" smtClean="0"/>
              <a:pPr/>
              <a:t>‹#›</a:t>
            </a:fld>
            <a:endParaRPr lang="en-GB"/>
          </a:p>
        </p:txBody>
      </p:sp>
    </p:spTree>
    <p:extLst>
      <p:ext uri="{BB962C8B-B14F-4D97-AF65-F5344CB8AC3E}">
        <p14:creationId xmlns:p14="http://schemas.microsoft.com/office/powerpoint/2010/main" val="286613389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lcome Smal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063A1-8C8A-7FBB-CF2B-92F1187A462E}"/>
              </a:ext>
            </a:extLst>
          </p:cNvPr>
          <p:cNvSpPr>
            <a:spLocks noGrp="1"/>
          </p:cNvSpPr>
          <p:nvPr>
            <p:ph type="title" hasCustomPrompt="1"/>
          </p:nvPr>
        </p:nvSpPr>
        <p:spPr>
          <a:xfrm>
            <a:off x="469901" y="738043"/>
            <a:ext cx="4591050" cy="868507"/>
          </a:xfrm>
        </p:spPr>
        <p:txBody>
          <a:bodyPr anchor="t" anchorCtr="0">
            <a:spAutoFit/>
          </a:bodyPr>
          <a:lstStyle>
            <a:lvl1pPr>
              <a:lnSpc>
                <a:spcPct val="80000"/>
              </a:lnSpc>
              <a:defRPr sz="7000">
                <a:solidFill>
                  <a:schemeClr val="accent1"/>
                </a:solidFill>
              </a:defRPr>
            </a:lvl1pPr>
          </a:lstStyle>
          <a:p>
            <a:r>
              <a:rPr lang="en-GB" dirty="0"/>
              <a:t>Welcome</a:t>
            </a:r>
          </a:p>
        </p:txBody>
      </p:sp>
      <p:sp>
        <p:nvSpPr>
          <p:cNvPr id="6" name="Text Placeholder 3">
            <a:extLst>
              <a:ext uri="{FF2B5EF4-FFF2-40B4-BE49-F238E27FC236}">
                <a16:creationId xmlns:a16="http://schemas.microsoft.com/office/drawing/2014/main" id="{9FF93321-FBDB-0E4E-988D-A3190F1B249F}"/>
              </a:ext>
            </a:extLst>
          </p:cNvPr>
          <p:cNvSpPr>
            <a:spLocks noGrp="1"/>
          </p:cNvSpPr>
          <p:nvPr>
            <p:ph type="body" sz="half" idx="2" hasCustomPrompt="1"/>
          </p:nvPr>
        </p:nvSpPr>
        <p:spPr>
          <a:xfrm>
            <a:off x="473075" y="403200"/>
            <a:ext cx="4591050" cy="206339"/>
          </a:xfrm>
        </p:spPr>
        <p:txBody>
          <a:bodyPr wrap="square">
            <a:spAutoFit/>
          </a:bodyPr>
          <a:lstStyle>
            <a:lvl1pPr marL="0" indent="0">
              <a:buNone/>
              <a:defRPr sz="1300" b="1">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Running Header</a:t>
            </a:r>
          </a:p>
        </p:txBody>
      </p:sp>
      <p:pic>
        <p:nvPicPr>
          <p:cNvPr id="7" name="Graphic 6">
            <a:extLst>
              <a:ext uri="{FF2B5EF4-FFF2-40B4-BE49-F238E27FC236}">
                <a16:creationId xmlns:a16="http://schemas.microsoft.com/office/drawing/2014/main" id="{D86A2BD3-2AF4-1130-34C8-4E45ED8768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8" name="Text Placeholder 3">
            <a:extLst>
              <a:ext uri="{FF2B5EF4-FFF2-40B4-BE49-F238E27FC236}">
                <a16:creationId xmlns:a16="http://schemas.microsoft.com/office/drawing/2014/main" id="{81EABCD1-A051-8271-D0B9-5943651E3858}"/>
              </a:ext>
            </a:extLst>
          </p:cNvPr>
          <p:cNvSpPr>
            <a:spLocks noGrp="1"/>
          </p:cNvSpPr>
          <p:nvPr>
            <p:ph type="body" sz="quarter" idx="10"/>
          </p:nvPr>
        </p:nvSpPr>
        <p:spPr>
          <a:xfrm>
            <a:off x="469900" y="2060575"/>
            <a:ext cx="4591050" cy="1365250"/>
          </a:xfrm>
        </p:spPr>
        <p:txBody>
          <a:bodyPr/>
          <a:lstStyle>
            <a:lvl1pPr marL="0" indent="0">
              <a:buNone/>
              <a:defRPr sz="1800">
                <a:solidFill>
                  <a:schemeClr val="tx1"/>
                </a:solidFill>
              </a:defRPr>
            </a:lvl1pPr>
            <a:lvl2pPr indent="-216000">
              <a:defRPr sz="1800">
                <a:solidFill>
                  <a:schemeClr val="tx1"/>
                </a:solidFill>
              </a:defRPr>
            </a:lvl2pPr>
            <a:lvl3pPr indent="-216000">
              <a:defRPr sz="1800">
                <a:solidFill>
                  <a:schemeClr val="tx1"/>
                </a:solidFill>
              </a:defRPr>
            </a:lvl3pPr>
            <a:lvl4pPr indent="-216000">
              <a:defRPr sz="1800">
                <a:solidFill>
                  <a:schemeClr val="tx1"/>
                </a:solidFill>
              </a:defRPr>
            </a:lvl4pPr>
            <a:lvl5pPr>
              <a:defRPr sz="1800">
                <a:solidFill>
                  <a:schemeClr val="tx1"/>
                </a:solidFill>
              </a:defRPr>
            </a:lvl5pPr>
          </a:lstStyle>
          <a:p>
            <a:pPr lvl="0"/>
            <a:r>
              <a:rPr lang="en-US"/>
              <a:t>Click to edit Master text styles</a:t>
            </a:r>
          </a:p>
        </p:txBody>
      </p:sp>
      <p:sp>
        <p:nvSpPr>
          <p:cNvPr id="16" name="Footer Placeholder 15">
            <a:extLst>
              <a:ext uri="{FF2B5EF4-FFF2-40B4-BE49-F238E27FC236}">
                <a16:creationId xmlns:a16="http://schemas.microsoft.com/office/drawing/2014/main" id="{A7EEA692-4F4A-ACB2-6DBC-A66FF0260BC3}"/>
              </a:ext>
            </a:extLst>
          </p:cNvPr>
          <p:cNvSpPr>
            <a:spLocks noGrp="1"/>
          </p:cNvSpPr>
          <p:nvPr>
            <p:ph type="ftr" sz="quarter" idx="12"/>
          </p:nvPr>
        </p:nvSpPr>
        <p:spPr/>
        <p:txBody>
          <a:bodyPr/>
          <a:lstStyle/>
          <a:p>
            <a:r>
              <a:rPr lang="en-GB" dirty="0"/>
              <a:t>Hitachi Group Company   |   Presentation headline title   |   Confidential: For Hitachi employees and authorised NDA-bound audiences only</a:t>
            </a:r>
          </a:p>
        </p:txBody>
      </p:sp>
      <p:sp>
        <p:nvSpPr>
          <p:cNvPr id="17" name="Slide Number Placeholder 16">
            <a:extLst>
              <a:ext uri="{FF2B5EF4-FFF2-40B4-BE49-F238E27FC236}">
                <a16:creationId xmlns:a16="http://schemas.microsoft.com/office/drawing/2014/main" id="{2781FEE2-C283-AD06-CEAC-AB041C64296C}"/>
              </a:ext>
            </a:extLst>
          </p:cNvPr>
          <p:cNvSpPr>
            <a:spLocks noGrp="1"/>
          </p:cNvSpPr>
          <p:nvPr>
            <p:ph type="sldNum" sz="quarter" idx="13"/>
          </p:nvPr>
        </p:nvSpPr>
        <p:spPr/>
        <p:txBody>
          <a:bodyPr/>
          <a:lstStyle/>
          <a:p>
            <a:fld id="{29F4BC05-462B-4F19-BE6B-A1043C81AA78}" type="slidenum">
              <a:rPr lang="en-GB" smtClean="0"/>
              <a:pPr/>
              <a:t>‹#›</a:t>
            </a:fld>
            <a:endParaRPr lang="en-GB"/>
          </a:p>
        </p:txBody>
      </p:sp>
      <p:sp>
        <p:nvSpPr>
          <p:cNvPr id="18" name="TextBox 17">
            <a:extLst>
              <a:ext uri="{FF2B5EF4-FFF2-40B4-BE49-F238E27FC236}">
                <a16:creationId xmlns:a16="http://schemas.microsoft.com/office/drawing/2014/main" id="{0E1D826E-A8E0-A97A-5AF8-AB22FF7B8F1B}"/>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Tree>
    <p:extLst>
      <p:ext uri="{BB962C8B-B14F-4D97-AF65-F5344CB8AC3E}">
        <p14:creationId xmlns:p14="http://schemas.microsoft.com/office/powerpoint/2010/main" val="168282197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Agenda Dark">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lvl1pPr>
              <a:defRPr>
                <a:solidFill>
                  <a:schemeClr val="bg1"/>
                </a:solidFill>
              </a:defRPr>
            </a:lvl1p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lvl1pPr>
              <a:defRPr>
                <a:solidFill>
                  <a:schemeClr val="bg1"/>
                </a:solidFill>
              </a:defRPr>
            </a:lvl1pPr>
          </a:lstStyle>
          <a:p>
            <a:fld id="{29F4BC05-462B-4F19-BE6B-A1043C81AA78}" type="slidenum">
              <a:rPr lang="en-GB" smtClean="0"/>
              <a:pPr/>
              <a:t>‹#›</a:t>
            </a:fld>
            <a:endParaRPr lang="en-GB"/>
          </a:p>
        </p:txBody>
      </p:sp>
      <p:sp>
        <p:nvSpPr>
          <p:cNvPr id="7" name="Text Placeholder 13">
            <a:extLst>
              <a:ext uri="{FF2B5EF4-FFF2-40B4-BE49-F238E27FC236}">
                <a16:creationId xmlns:a16="http://schemas.microsoft.com/office/drawing/2014/main" id="{C9A49A1C-5717-E1EF-8FE4-CAC1D563F282}"/>
              </a:ext>
            </a:extLst>
          </p:cNvPr>
          <p:cNvSpPr>
            <a:spLocks noGrp="1"/>
          </p:cNvSpPr>
          <p:nvPr>
            <p:ph type="body" sz="quarter" idx="14" hasCustomPrompt="1"/>
          </p:nvPr>
        </p:nvSpPr>
        <p:spPr>
          <a:xfrm>
            <a:off x="4259263" y="1606550"/>
            <a:ext cx="3636500" cy="464230"/>
          </a:xfrm>
        </p:spPr>
        <p:txBody>
          <a:bodyPr>
            <a:spAutoFit/>
          </a:bodyPr>
          <a:lstStyle>
            <a:lvl1pPr marL="0" indent="0">
              <a:lnSpc>
                <a:spcPct val="110000"/>
              </a:lnSpc>
              <a:spcBef>
                <a:spcPts val="1200"/>
              </a:spcBef>
              <a:buNone/>
              <a:defRPr sz="1200" b="1">
                <a:solidFill>
                  <a:schemeClr val="bg1"/>
                </a:solidFill>
              </a:defRPr>
            </a:lvl1pPr>
            <a:lvl2pPr marL="0" indent="0">
              <a:lnSpc>
                <a:spcPct val="110000"/>
              </a:lnSpc>
              <a:spcAft>
                <a:spcPts val="0"/>
              </a:spcAft>
              <a:buNone/>
              <a:tabLst>
                <a:tab pos="349250" algn="l"/>
              </a:tabLst>
              <a:defRPr sz="1645">
                <a:solidFill>
                  <a:schemeClr val="bg1"/>
                </a:solidFill>
              </a:defRPr>
            </a:lvl2pPr>
            <a:lvl3pPr marL="108000">
              <a:defRPr sz="800">
                <a:solidFill>
                  <a:schemeClr val="bg1"/>
                </a:solidFill>
              </a:defRPr>
            </a:lvl3pPr>
            <a:lvl4pPr marL="216000">
              <a:defRPr sz="800">
                <a:solidFill>
                  <a:schemeClr val="bg1"/>
                </a:solidFill>
              </a:defRPr>
            </a:lvl4pPr>
            <a:lvl5pPr>
              <a:defRPr sz="800">
                <a:solidFill>
                  <a:schemeClr val="bg1"/>
                </a:solidFill>
              </a:defRPr>
            </a:lvl5pPr>
          </a:lstStyle>
          <a:p>
            <a:pPr lvl="0"/>
            <a:r>
              <a:rPr lang="en-GB" dirty="0"/>
              <a:t>Section title here</a:t>
            </a:r>
          </a:p>
          <a:p>
            <a:pPr lvl="1"/>
            <a:r>
              <a:rPr lang="en-GB" dirty="0"/>
              <a:t>0000</a:t>
            </a:r>
          </a:p>
        </p:txBody>
      </p:sp>
      <p:sp>
        <p:nvSpPr>
          <p:cNvPr id="16" name="Text Placeholder 13">
            <a:extLst>
              <a:ext uri="{FF2B5EF4-FFF2-40B4-BE49-F238E27FC236}">
                <a16:creationId xmlns:a16="http://schemas.microsoft.com/office/drawing/2014/main" id="{9BBC678B-7561-911A-B801-DAEC180FB3C8}"/>
              </a:ext>
            </a:extLst>
          </p:cNvPr>
          <p:cNvSpPr>
            <a:spLocks noGrp="1"/>
          </p:cNvSpPr>
          <p:nvPr>
            <p:ph type="body" sz="quarter" idx="15" hasCustomPrompt="1"/>
          </p:nvPr>
        </p:nvSpPr>
        <p:spPr>
          <a:xfrm>
            <a:off x="8075612" y="1606550"/>
            <a:ext cx="3646487" cy="464230"/>
          </a:xfrm>
        </p:spPr>
        <p:txBody>
          <a:bodyPr>
            <a:spAutoFit/>
          </a:bodyPr>
          <a:lstStyle>
            <a:lvl1pPr marL="0" indent="0">
              <a:lnSpc>
                <a:spcPct val="110000"/>
              </a:lnSpc>
              <a:spcBef>
                <a:spcPts val="1200"/>
              </a:spcBef>
              <a:buNone/>
              <a:defRPr sz="1200" b="1">
                <a:solidFill>
                  <a:schemeClr val="bg1"/>
                </a:solidFill>
              </a:defRPr>
            </a:lvl1pPr>
            <a:lvl2pPr marL="0" indent="0">
              <a:lnSpc>
                <a:spcPct val="110000"/>
              </a:lnSpc>
              <a:spcAft>
                <a:spcPts val="0"/>
              </a:spcAft>
              <a:buNone/>
              <a:tabLst>
                <a:tab pos="349250" algn="l"/>
              </a:tabLst>
              <a:defRPr sz="1645">
                <a:solidFill>
                  <a:schemeClr val="bg1"/>
                </a:solidFill>
              </a:defRPr>
            </a:lvl2pPr>
            <a:lvl3pPr marL="108000">
              <a:defRPr sz="800">
                <a:solidFill>
                  <a:schemeClr val="bg1"/>
                </a:solidFill>
              </a:defRPr>
            </a:lvl3pPr>
            <a:lvl4pPr marL="216000">
              <a:defRPr sz="800">
                <a:solidFill>
                  <a:schemeClr val="bg1"/>
                </a:solidFill>
              </a:defRPr>
            </a:lvl4pPr>
            <a:lvl5pPr>
              <a:defRPr sz="800">
                <a:solidFill>
                  <a:schemeClr val="bg1"/>
                </a:solidFill>
              </a:defRPr>
            </a:lvl5pPr>
          </a:lstStyle>
          <a:p>
            <a:pPr lvl="0"/>
            <a:r>
              <a:rPr lang="en-GB" dirty="0"/>
              <a:t>Section title here</a:t>
            </a:r>
          </a:p>
          <a:p>
            <a:pPr lvl="1"/>
            <a:r>
              <a:rPr lang="en-GB" dirty="0"/>
              <a:t>0000</a:t>
            </a:r>
          </a:p>
        </p:txBody>
      </p:sp>
      <p:pic>
        <p:nvPicPr>
          <p:cNvPr id="2" name="Graphic 1">
            <a:extLst>
              <a:ext uri="{FF2B5EF4-FFF2-40B4-BE49-F238E27FC236}">
                <a16:creationId xmlns:a16="http://schemas.microsoft.com/office/drawing/2014/main" id="{4F061801-9BC4-1A8C-2523-C15CE91350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8817" y="388800"/>
            <a:ext cx="1026000" cy="227505"/>
          </a:xfrm>
          <a:prstGeom prst="rect">
            <a:avLst/>
          </a:prstGeom>
        </p:spPr>
      </p:pic>
      <p:sp>
        <p:nvSpPr>
          <p:cNvPr id="4" name="Text Placeholder 13">
            <a:extLst>
              <a:ext uri="{FF2B5EF4-FFF2-40B4-BE49-F238E27FC236}">
                <a16:creationId xmlns:a16="http://schemas.microsoft.com/office/drawing/2014/main" id="{B226625D-6089-E949-7BE0-DB202D19ADBB}"/>
              </a:ext>
            </a:extLst>
          </p:cNvPr>
          <p:cNvSpPr>
            <a:spLocks noGrp="1"/>
          </p:cNvSpPr>
          <p:nvPr>
            <p:ph type="body" sz="quarter" idx="16" hasCustomPrompt="1"/>
          </p:nvPr>
        </p:nvSpPr>
        <p:spPr>
          <a:xfrm>
            <a:off x="478300" y="1606550"/>
            <a:ext cx="3636500" cy="464230"/>
          </a:xfrm>
        </p:spPr>
        <p:txBody>
          <a:bodyPr>
            <a:spAutoFit/>
          </a:bodyPr>
          <a:lstStyle>
            <a:lvl1pPr marL="0" indent="0">
              <a:lnSpc>
                <a:spcPct val="110000"/>
              </a:lnSpc>
              <a:spcBef>
                <a:spcPts val="1200"/>
              </a:spcBef>
              <a:buNone/>
              <a:defRPr sz="1200" b="1">
                <a:solidFill>
                  <a:schemeClr val="bg1"/>
                </a:solidFill>
              </a:defRPr>
            </a:lvl1pPr>
            <a:lvl2pPr marL="0" indent="0">
              <a:lnSpc>
                <a:spcPct val="110000"/>
              </a:lnSpc>
              <a:spcAft>
                <a:spcPts val="0"/>
              </a:spcAft>
              <a:buNone/>
              <a:tabLst>
                <a:tab pos="349250" algn="l"/>
              </a:tabLst>
              <a:defRPr sz="1645">
                <a:solidFill>
                  <a:schemeClr val="bg1"/>
                </a:solidFill>
              </a:defRPr>
            </a:lvl2pPr>
            <a:lvl3pPr marL="108000">
              <a:defRPr sz="800">
                <a:solidFill>
                  <a:schemeClr val="bg1"/>
                </a:solidFill>
              </a:defRPr>
            </a:lvl3pPr>
            <a:lvl4pPr marL="216000">
              <a:defRPr sz="800">
                <a:solidFill>
                  <a:schemeClr val="bg1"/>
                </a:solidFill>
              </a:defRPr>
            </a:lvl4pPr>
            <a:lvl5pPr>
              <a:defRPr sz="800">
                <a:solidFill>
                  <a:schemeClr val="bg1"/>
                </a:solidFill>
              </a:defRPr>
            </a:lvl5pPr>
          </a:lstStyle>
          <a:p>
            <a:pPr lvl="0"/>
            <a:r>
              <a:rPr lang="en-GB" dirty="0"/>
              <a:t>Section title here</a:t>
            </a:r>
          </a:p>
          <a:p>
            <a:pPr lvl="1"/>
            <a:r>
              <a:rPr lang="en-GB" dirty="0"/>
              <a:t>0000</a:t>
            </a:r>
          </a:p>
        </p:txBody>
      </p:sp>
      <p:sp>
        <p:nvSpPr>
          <p:cNvPr id="9" name="TextBox 8">
            <a:extLst>
              <a:ext uri="{FF2B5EF4-FFF2-40B4-BE49-F238E27FC236}">
                <a16:creationId xmlns:a16="http://schemas.microsoft.com/office/drawing/2014/main" id="{446E33F9-2D94-CD2A-1203-F2BFC709C33A}"/>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bg1"/>
                </a:solidFill>
                <a:effectLst/>
                <a:latin typeface="+mn-lt"/>
              </a:rPr>
              <a:t>©Hitachi, Ltd. 2025. All rights reserved </a:t>
            </a:r>
          </a:p>
        </p:txBody>
      </p:sp>
      <p:sp>
        <p:nvSpPr>
          <p:cNvPr id="11" name="Title 8">
            <a:extLst>
              <a:ext uri="{FF2B5EF4-FFF2-40B4-BE49-F238E27FC236}">
                <a16:creationId xmlns:a16="http://schemas.microsoft.com/office/drawing/2014/main" id="{ACAF108F-0AF5-8848-D347-7B54473AEE0F}"/>
              </a:ext>
            </a:extLst>
          </p:cNvPr>
          <p:cNvSpPr>
            <a:spLocks noGrp="1"/>
          </p:cNvSpPr>
          <p:nvPr>
            <p:ph type="title" hasCustomPrompt="1"/>
          </p:nvPr>
        </p:nvSpPr>
        <p:spPr>
          <a:xfrm>
            <a:off x="473075" y="695477"/>
            <a:ext cx="2692400" cy="457048"/>
          </a:xfrm>
        </p:spPr>
        <p:txBody>
          <a:bodyPr/>
          <a:lstStyle>
            <a:lvl1pPr>
              <a:defRPr sz="3300">
                <a:solidFill>
                  <a:schemeClr val="bg1"/>
                </a:solidFill>
              </a:defRPr>
            </a:lvl1pPr>
          </a:lstStyle>
          <a:p>
            <a:r>
              <a:rPr lang="en-GB" dirty="0"/>
              <a:t>Contents</a:t>
            </a:r>
          </a:p>
        </p:txBody>
      </p:sp>
    </p:spTree>
    <p:extLst>
      <p:ext uri="{BB962C8B-B14F-4D97-AF65-F5344CB8AC3E}">
        <p14:creationId xmlns:p14="http://schemas.microsoft.com/office/powerpoint/2010/main" val="33957249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Agenda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AC5D1-F941-4BC0-9D59-2221260167A7}"/>
              </a:ext>
            </a:extLst>
          </p:cNvPr>
          <p:cNvSpPr>
            <a:spLocks noGrp="1"/>
          </p:cNvSpPr>
          <p:nvPr>
            <p:ph type="ftr" sz="quarter" idx="11"/>
          </p:nvPr>
        </p:nvSpPr>
        <p:spPr/>
        <p:txBody>
          <a:bodyPr/>
          <a:lstStyle>
            <a:lvl1pPr>
              <a:defRPr>
                <a:solidFill>
                  <a:schemeClr val="tx1"/>
                </a:solidFill>
              </a:defRPr>
            </a:lvl1pPr>
          </a:lstStyle>
          <a:p>
            <a:r>
              <a:rPr lang="en-GB"/>
              <a:t>Hitachi Group Company   |   Presentation headline title   |   Confidential: For Hitachi employees and authorised NDA-bound audiences only</a:t>
            </a:r>
          </a:p>
        </p:txBody>
      </p:sp>
      <p:sp>
        <p:nvSpPr>
          <p:cNvPr id="6" name="Slide Number Placeholder 5">
            <a:extLst>
              <a:ext uri="{FF2B5EF4-FFF2-40B4-BE49-F238E27FC236}">
                <a16:creationId xmlns:a16="http://schemas.microsoft.com/office/drawing/2014/main" id="{1480B1F6-F5F9-C1D4-48E6-D01CBFAA2FD3}"/>
              </a:ext>
            </a:extLst>
          </p:cNvPr>
          <p:cNvSpPr>
            <a:spLocks noGrp="1"/>
          </p:cNvSpPr>
          <p:nvPr>
            <p:ph type="sldNum" sz="quarter" idx="12"/>
          </p:nvPr>
        </p:nvSpPr>
        <p:spPr/>
        <p:txBody>
          <a:bodyPr/>
          <a:lstStyle>
            <a:lvl1pPr>
              <a:defRPr>
                <a:solidFill>
                  <a:schemeClr val="tx1"/>
                </a:solidFill>
              </a:defRPr>
            </a:lvl1pPr>
          </a:lstStyle>
          <a:p>
            <a:fld id="{29F4BC05-462B-4F19-BE6B-A1043C81AA78}" type="slidenum">
              <a:rPr lang="en-GB" smtClean="0"/>
              <a:pPr/>
              <a:t>‹#›</a:t>
            </a:fld>
            <a:endParaRPr lang="en-GB"/>
          </a:p>
        </p:txBody>
      </p:sp>
      <p:sp>
        <p:nvSpPr>
          <p:cNvPr id="10" name="TextBox 9">
            <a:extLst>
              <a:ext uri="{FF2B5EF4-FFF2-40B4-BE49-F238E27FC236}">
                <a16:creationId xmlns:a16="http://schemas.microsoft.com/office/drawing/2014/main" id="{16CBC338-CD69-7324-04E0-A66B89326945}"/>
              </a:ext>
            </a:extLst>
          </p:cNvPr>
          <p:cNvSpPr txBox="1"/>
          <p:nvPr userDrawn="1"/>
        </p:nvSpPr>
        <p:spPr>
          <a:xfrm>
            <a:off x="9545782" y="6372001"/>
            <a:ext cx="2174079" cy="119162"/>
          </a:xfrm>
          <a:prstGeom prst="rect">
            <a:avLst/>
          </a:prstGeom>
          <a:noFill/>
        </p:spPr>
        <p:txBody>
          <a:bodyPr wrap="square" lIns="0" tIns="0" rIns="0" bIns="0" rtlCol="0">
            <a:noAutofit/>
          </a:bodyPr>
          <a:lstStyle/>
          <a:p>
            <a:pPr algn="r"/>
            <a:r>
              <a:rPr lang="en-GB" sz="800" b="1" dirty="0">
                <a:solidFill>
                  <a:schemeClr val="tx1"/>
                </a:solidFill>
                <a:effectLst/>
                <a:latin typeface="+mn-lt"/>
              </a:rPr>
              <a:t>©Hitachi, Ltd. 2025. All rights reserved </a:t>
            </a:r>
          </a:p>
        </p:txBody>
      </p:sp>
      <p:sp>
        <p:nvSpPr>
          <p:cNvPr id="16" name="Text Placeholder 13">
            <a:extLst>
              <a:ext uri="{FF2B5EF4-FFF2-40B4-BE49-F238E27FC236}">
                <a16:creationId xmlns:a16="http://schemas.microsoft.com/office/drawing/2014/main" id="{9BBC678B-7561-911A-B801-DAEC180FB3C8}"/>
              </a:ext>
            </a:extLst>
          </p:cNvPr>
          <p:cNvSpPr>
            <a:spLocks noGrp="1"/>
          </p:cNvSpPr>
          <p:nvPr>
            <p:ph type="body" sz="quarter" idx="15" hasCustomPrompt="1"/>
          </p:nvPr>
        </p:nvSpPr>
        <p:spPr>
          <a:xfrm>
            <a:off x="6175376" y="711641"/>
            <a:ext cx="5546724" cy="464230"/>
          </a:xfrm>
        </p:spPr>
        <p:txBody>
          <a:bodyPr wrap="square">
            <a:spAutoFit/>
          </a:bodyPr>
          <a:lstStyle>
            <a:lvl1pPr marL="0" indent="0">
              <a:lnSpc>
                <a:spcPct val="110000"/>
              </a:lnSpc>
              <a:spcBef>
                <a:spcPts val="1200"/>
              </a:spcBef>
              <a:buNone/>
              <a:defRPr sz="1200" b="1">
                <a:solidFill>
                  <a:schemeClr val="tx1"/>
                </a:solidFill>
              </a:defRPr>
            </a:lvl1pPr>
            <a:lvl2pPr marL="0" indent="0">
              <a:lnSpc>
                <a:spcPct val="110000"/>
              </a:lnSpc>
              <a:spcAft>
                <a:spcPts val="0"/>
              </a:spcAft>
              <a:buNone/>
              <a:tabLst>
                <a:tab pos="349250" algn="l"/>
              </a:tabLst>
              <a:defRPr sz="1645">
                <a:solidFill>
                  <a:schemeClr val="tx1"/>
                </a:solidFill>
              </a:defRPr>
            </a:lvl2pPr>
            <a:lvl3pPr marL="108000">
              <a:defRPr sz="800">
                <a:solidFill>
                  <a:schemeClr val="bg1"/>
                </a:solidFill>
              </a:defRPr>
            </a:lvl3pPr>
            <a:lvl4pPr marL="216000">
              <a:defRPr sz="800">
                <a:solidFill>
                  <a:schemeClr val="bg1"/>
                </a:solidFill>
              </a:defRPr>
            </a:lvl4pPr>
            <a:lvl5pPr>
              <a:defRPr sz="800">
                <a:solidFill>
                  <a:schemeClr val="bg1"/>
                </a:solidFill>
              </a:defRPr>
            </a:lvl5pPr>
          </a:lstStyle>
          <a:p>
            <a:pPr lvl="0"/>
            <a:r>
              <a:rPr lang="en-GB" dirty="0"/>
              <a:t>Section title here</a:t>
            </a:r>
          </a:p>
          <a:p>
            <a:pPr lvl="1"/>
            <a:r>
              <a:rPr lang="en-GB" dirty="0"/>
              <a:t>0000</a:t>
            </a:r>
          </a:p>
        </p:txBody>
      </p:sp>
      <p:pic>
        <p:nvPicPr>
          <p:cNvPr id="2" name="Graphic 1">
            <a:extLst>
              <a:ext uri="{FF2B5EF4-FFF2-40B4-BE49-F238E27FC236}">
                <a16:creationId xmlns:a16="http://schemas.microsoft.com/office/drawing/2014/main" id="{4F061801-9BC4-1A8C-2523-C15CE91350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8817" y="388800"/>
            <a:ext cx="1026000" cy="227505"/>
          </a:xfrm>
          <a:prstGeom prst="rect">
            <a:avLst/>
          </a:prstGeom>
        </p:spPr>
      </p:pic>
      <p:sp>
        <p:nvSpPr>
          <p:cNvPr id="11" name="Title 8">
            <a:extLst>
              <a:ext uri="{FF2B5EF4-FFF2-40B4-BE49-F238E27FC236}">
                <a16:creationId xmlns:a16="http://schemas.microsoft.com/office/drawing/2014/main" id="{AD3B7543-DF1F-F195-D162-8D6D4BD9C9C9}"/>
              </a:ext>
            </a:extLst>
          </p:cNvPr>
          <p:cNvSpPr>
            <a:spLocks noGrp="1"/>
          </p:cNvSpPr>
          <p:nvPr>
            <p:ph type="title" hasCustomPrompt="1"/>
          </p:nvPr>
        </p:nvSpPr>
        <p:spPr>
          <a:xfrm>
            <a:off x="473075" y="695477"/>
            <a:ext cx="2692400" cy="457048"/>
          </a:xfrm>
        </p:spPr>
        <p:txBody>
          <a:bodyPr/>
          <a:lstStyle>
            <a:lvl1pPr>
              <a:defRPr sz="3300">
                <a:solidFill>
                  <a:schemeClr val="accent1"/>
                </a:solidFill>
              </a:defRPr>
            </a:lvl1pPr>
          </a:lstStyle>
          <a:p>
            <a:r>
              <a:rPr lang="en-GB" dirty="0"/>
              <a:t>Contents</a:t>
            </a:r>
          </a:p>
        </p:txBody>
      </p:sp>
    </p:spTree>
    <p:extLst>
      <p:ext uri="{BB962C8B-B14F-4D97-AF65-F5344CB8AC3E}">
        <p14:creationId xmlns:p14="http://schemas.microsoft.com/office/powerpoint/2010/main" val="204638871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A2859-6C9C-E5B0-A3D4-701F3F2900FD}"/>
              </a:ext>
            </a:extLst>
          </p:cNvPr>
          <p:cNvSpPr>
            <a:spLocks noGrp="1"/>
          </p:cNvSpPr>
          <p:nvPr>
            <p:ph type="title"/>
          </p:nvPr>
        </p:nvSpPr>
        <p:spPr>
          <a:xfrm>
            <a:off x="469899" y="698500"/>
            <a:ext cx="7445375" cy="304699"/>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D36F459-A3F6-C3D9-5334-6DC2CAF0A268}"/>
              </a:ext>
            </a:extLst>
          </p:cNvPr>
          <p:cNvSpPr>
            <a:spLocks noGrp="1"/>
          </p:cNvSpPr>
          <p:nvPr>
            <p:ph type="body" idx="1"/>
          </p:nvPr>
        </p:nvSpPr>
        <p:spPr>
          <a:xfrm>
            <a:off x="473075" y="1520825"/>
            <a:ext cx="11249025" cy="46386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D3E64D-C0FA-D86C-8A69-4BC530F5596D}"/>
              </a:ext>
            </a:extLst>
          </p:cNvPr>
          <p:cNvSpPr>
            <a:spLocks noGrp="1"/>
          </p:cNvSpPr>
          <p:nvPr>
            <p:ph type="dt" sz="half" idx="2"/>
          </p:nvPr>
        </p:nvSpPr>
        <p:spPr>
          <a:xfrm>
            <a:off x="9750425" y="6336000"/>
            <a:ext cx="1971675" cy="144000"/>
          </a:xfrm>
          <a:prstGeom prst="rect">
            <a:avLst/>
          </a:prstGeom>
        </p:spPr>
        <p:txBody>
          <a:bodyPr vert="horz" lIns="0" tIns="0" rIns="0" bIns="0" rtlCol="0" anchor="b" anchorCtr="0"/>
          <a:lstStyle>
            <a:lvl1pPr algn="r">
              <a:defRPr sz="800">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5B3D94A7-1278-5685-B031-C22FE5792AED}"/>
              </a:ext>
            </a:extLst>
          </p:cNvPr>
          <p:cNvSpPr>
            <a:spLocks noGrp="1"/>
          </p:cNvSpPr>
          <p:nvPr>
            <p:ph type="ftr" sz="quarter" idx="3"/>
          </p:nvPr>
        </p:nvSpPr>
        <p:spPr>
          <a:xfrm>
            <a:off x="971999" y="6336000"/>
            <a:ext cx="8841925" cy="144000"/>
          </a:xfrm>
          <a:prstGeom prst="rect">
            <a:avLst/>
          </a:prstGeom>
        </p:spPr>
        <p:txBody>
          <a:bodyPr vert="horz" lIns="0" tIns="0" rIns="0" bIns="0" rtlCol="0" anchor="b" anchorCtr="0"/>
          <a:lstStyle>
            <a:lvl1pPr algn="l">
              <a:defRPr sz="800" b="1">
                <a:solidFill>
                  <a:schemeClr val="tx1"/>
                </a:solidFill>
              </a:defRPr>
            </a:lvl1pPr>
          </a:lstStyle>
          <a:p>
            <a:r>
              <a:rPr lang="en-GB"/>
              <a:t>Hitachi Group Company   |   Presentation headline title   |   Confidential: For Hitachi employees and authorised NDA-bound audiences only</a:t>
            </a:r>
            <a:endParaRPr lang="en-GB" dirty="0"/>
          </a:p>
        </p:txBody>
      </p:sp>
      <p:sp>
        <p:nvSpPr>
          <p:cNvPr id="6" name="Slide Number Placeholder 5">
            <a:extLst>
              <a:ext uri="{FF2B5EF4-FFF2-40B4-BE49-F238E27FC236}">
                <a16:creationId xmlns:a16="http://schemas.microsoft.com/office/drawing/2014/main" id="{84C548AB-2006-AC9E-3250-04C844CB0DCC}"/>
              </a:ext>
            </a:extLst>
          </p:cNvPr>
          <p:cNvSpPr>
            <a:spLocks noGrp="1"/>
          </p:cNvSpPr>
          <p:nvPr>
            <p:ph type="sldNum" sz="quarter" idx="4"/>
          </p:nvPr>
        </p:nvSpPr>
        <p:spPr>
          <a:xfrm>
            <a:off x="473075" y="6336000"/>
            <a:ext cx="432000" cy="144000"/>
          </a:xfrm>
          <a:prstGeom prst="rect">
            <a:avLst/>
          </a:prstGeom>
        </p:spPr>
        <p:txBody>
          <a:bodyPr vert="horz" lIns="0" tIns="0" rIns="0" bIns="0" rtlCol="0" anchor="b" anchorCtr="0"/>
          <a:lstStyle>
            <a:lvl1pPr algn="l">
              <a:defRPr sz="800" b="1">
                <a:solidFill>
                  <a:schemeClr val="tx1"/>
                </a:solidFill>
              </a:defRPr>
            </a:lvl1pPr>
          </a:lstStyle>
          <a:p>
            <a:fld id="{29F4BC05-462B-4F19-BE6B-A1043C81AA78}" type="slidenum">
              <a:rPr lang="en-GB" smtClean="0"/>
              <a:pPr/>
              <a:t>‹#›</a:t>
            </a:fld>
            <a:endParaRPr lang="en-GB"/>
          </a:p>
        </p:txBody>
      </p:sp>
    </p:spTree>
    <p:extLst>
      <p:ext uri="{BB962C8B-B14F-4D97-AF65-F5344CB8AC3E}">
        <p14:creationId xmlns:p14="http://schemas.microsoft.com/office/powerpoint/2010/main" val="3851660094"/>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49" r:id="rId3"/>
    <p:sldLayoutId id="2147483715" r:id="rId4"/>
    <p:sldLayoutId id="2147483714" r:id="rId5"/>
    <p:sldLayoutId id="2147483679" r:id="rId6"/>
    <p:sldLayoutId id="2147483716" r:id="rId7"/>
    <p:sldLayoutId id="2147483706" r:id="rId8"/>
    <p:sldLayoutId id="2147483717" r:id="rId9"/>
    <p:sldLayoutId id="2147483718" r:id="rId10"/>
    <p:sldLayoutId id="2147483680" r:id="rId11"/>
    <p:sldLayoutId id="2147483719" r:id="rId12"/>
    <p:sldLayoutId id="2147483720" r:id="rId13"/>
    <p:sldLayoutId id="2147483722" r:id="rId14"/>
    <p:sldLayoutId id="2147483721" r:id="rId15"/>
    <p:sldLayoutId id="2147483708" r:id="rId16"/>
    <p:sldLayoutId id="2147483696" r:id="rId17"/>
    <p:sldLayoutId id="2147483691" r:id="rId18"/>
    <p:sldLayoutId id="2147483723" r:id="rId19"/>
    <p:sldLayoutId id="2147483694" r:id="rId20"/>
    <p:sldLayoutId id="2147483695" r:id="rId21"/>
    <p:sldLayoutId id="2147483705" r:id="rId22"/>
    <p:sldLayoutId id="2147483681" r:id="rId23"/>
    <p:sldLayoutId id="2147483688" r:id="rId24"/>
    <p:sldLayoutId id="2147483685" r:id="rId25"/>
    <p:sldLayoutId id="2147483704" r:id="rId26"/>
    <p:sldLayoutId id="2147483686" r:id="rId27"/>
    <p:sldLayoutId id="2147483683" r:id="rId28"/>
    <p:sldLayoutId id="2147483707" r:id="rId29"/>
    <p:sldLayoutId id="2147483724" r:id="rId30"/>
    <p:sldLayoutId id="2147483725" r:id="rId31"/>
    <p:sldLayoutId id="2147483726" r:id="rId32"/>
    <p:sldLayoutId id="2147483727" r:id="rId33"/>
    <p:sldLayoutId id="2147483728" r:id="rId34"/>
    <p:sldLayoutId id="2147483729" r:id="rId35"/>
    <p:sldLayoutId id="2147483730" r:id="rId36"/>
    <p:sldLayoutId id="2147483733" r:id="rId37"/>
  </p:sldLayoutIdLst>
  <p:hf hdr="0" dt="0"/>
  <p:txStyles>
    <p:titleStyle>
      <a:lvl1pPr algn="l" defTabSz="9144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12" userDrawn="1">
          <p15:clr>
            <a:srgbClr val="F26B43"/>
          </p15:clr>
        </p15:guide>
        <p15:guide id="2" pos="296" userDrawn="1">
          <p15:clr>
            <a:srgbClr val="F26B43"/>
          </p15:clr>
        </p15:guide>
        <p15:guide id="3" pos="7378" userDrawn="1">
          <p15:clr>
            <a:srgbClr val="F26B43"/>
          </p15:clr>
        </p15:guide>
        <p15:guide id="4" orient="horz" pos="1298" userDrawn="1">
          <p15:clr>
            <a:srgbClr val="F26B43"/>
          </p15:clr>
        </p15:guide>
        <p15:guide id="5" orient="horz" pos="726" userDrawn="1">
          <p15:clr>
            <a:srgbClr val="F26B43"/>
          </p15:clr>
        </p15:guide>
        <p15:guide id="6" pos="796" userDrawn="1">
          <p15:clr>
            <a:srgbClr val="F26B43"/>
          </p15:clr>
        </p15:guide>
        <p15:guide id="7" pos="896" userDrawn="1">
          <p15:clr>
            <a:srgbClr val="F26B43"/>
          </p15:clr>
        </p15:guide>
        <p15:guide id="8" pos="1396" userDrawn="1">
          <p15:clr>
            <a:srgbClr val="F26B43"/>
          </p15:clr>
        </p15:guide>
        <p15:guide id="9" pos="1496" userDrawn="1">
          <p15:clr>
            <a:srgbClr val="F26B43"/>
          </p15:clr>
        </p15:guide>
        <p15:guide id="10" pos="1994" userDrawn="1">
          <p15:clr>
            <a:srgbClr val="F26B43"/>
          </p15:clr>
        </p15:guide>
        <p15:guide id="11" pos="2094" userDrawn="1">
          <p15:clr>
            <a:srgbClr val="F26B43"/>
          </p15:clr>
        </p15:guide>
        <p15:guide id="12" pos="2592" userDrawn="1">
          <p15:clr>
            <a:srgbClr val="F26B43"/>
          </p15:clr>
        </p15:guide>
        <p15:guide id="13" pos="2692" userDrawn="1">
          <p15:clr>
            <a:srgbClr val="F26B43"/>
          </p15:clr>
        </p15:guide>
        <p15:guide id="14" pos="3190" userDrawn="1">
          <p15:clr>
            <a:srgbClr val="F26B43"/>
          </p15:clr>
        </p15:guide>
        <p15:guide id="15" pos="3290" userDrawn="1">
          <p15:clr>
            <a:srgbClr val="F26B43"/>
          </p15:clr>
        </p15:guide>
        <p15:guide id="16" pos="3790" userDrawn="1">
          <p15:clr>
            <a:srgbClr val="F26B43"/>
          </p15:clr>
        </p15:guide>
        <p15:guide id="17" pos="3890" userDrawn="1">
          <p15:clr>
            <a:srgbClr val="F26B43"/>
          </p15:clr>
        </p15:guide>
        <p15:guide id="18" pos="4388" userDrawn="1">
          <p15:clr>
            <a:srgbClr val="F26B43"/>
          </p15:clr>
        </p15:guide>
        <p15:guide id="19" pos="4488" userDrawn="1">
          <p15:clr>
            <a:srgbClr val="F26B43"/>
          </p15:clr>
        </p15:guide>
        <p15:guide id="20" pos="4986" userDrawn="1">
          <p15:clr>
            <a:srgbClr val="F26B43"/>
          </p15:clr>
        </p15:guide>
        <p15:guide id="21" pos="5086" userDrawn="1">
          <p15:clr>
            <a:srgbClr val="F26B43"/>
          </p15:clr>
        </p15:guide>
        <p15:guide id="22" pos="5584" userDrawn="1">
          <p15:clr>
            <a:srgbClr val="F26B43"/>
          </p15:clr>
        </p15:guide>
        <p15:guide id="23" pos="5684" userDrawn="1">
          <p15:clr>
            <a:srgbClr val="F26B43"/>
          </p15:clr>
        </p15:guide>
        <p15:guide id="24" pos="6182" userDrawn="1">
          <p15:clr>
            <a:srgbClr val="F26B43"/>
          </p15:clr>
        </p15:guide>
        <p15:guide id="25" pos="6282" userDrawn="1">
          <p15:clr>
            <a:srgbClr val="F26B43"/>
          </p15:clr>
        </p15:guide>
        <p15:guide id="26" pos="6780" userDrawn="1">
          <p15:clr>
            <a:srgbClr val="F26B43"/>
          </p15:clr>
        </p15:guide>
        <p15:guide id="27" pos="6880" userDrawn="1">
          <p15:clr>
            <a:srgbClr val="F26B43"/>
          </p15:clr>
        </p15:guide>
        <p15:guide id="28" orient="horz" pos="1586" userDrawn="1">
          <p15:clr>
            <a:srgbClr val="F26B43"/>
          </p15:clr>
        </p15:guide>
        <p15:guide id="29" orient="horz" pos="1872" userDrawn="1">
          <p15:clr>
            <a:srgbClr val="F26B43"/>
          </p15:clr>
        </p15:guide>
        <p15:guide id="30" orient="horz" pos="2158" userDrawn="1">
          <p15:clr>
            <a:srgbClr val="F26B43"/>
          </p15:clr>
        </p15:guide>
        <p15:guide id="31" orient="horz" pos="2446" userDrawn="1">
          <p15:clr>
            <a:srgbClr val="F26B43"/>
          </p15:clr>
        </p15:guide>
        <p15:guide id="32" orient="horz" pos="2732" userDrawn="1">
          <p15:clr>
            <a:srgbClr val="F26B43"/>
          </p15:clr>
        </p15:guide>
        <p15:guide id="33" orient="horz" pos="3018" userDrawn="1">
          <p15:clr>
            <a:srgbClr val="F26B43"/>
          </p15:clr>
        </p15:guide>
        <p15:guide id="34" orient="horz" pos="3306" userDrawn="1">
          <p15:clr>
            <a:srgbClr val="F26B43"/>
          </p15:clr>
        </p15:guide>
        <p15:guide id="35" orient="horz" pos="3592" userDrawn="1">
          <p15:clr>
            <a:srgbClr val="F26B43"/>
          </p15:clr>
        </p15:guide>
        <p15:guide id="36" orient="horz" pos="3880" userDrawn="1">
          <p15:clr>
            <a:srgbClr val="F26B43"/>
          </p15:clr>
        </p15:guide>
        <p15:guide id="37" orient="horz" pos="4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https://www.hitachi.co.jp/Prod/comp/soft1/dbpart/info/enhance/index.html"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6DC14-9FE3-BAE0-0900-7BEF37942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1EE8E4-861D-C1CF-7765-63C445C0BA0A}"/>
              </a:ext>
            </a:extLst>
          </p:cNvPr>
          <p:cNvSpPr>
            <a:spLocks noGrp="1"/>
          </p:cNvSpPr>
          <p:nvPr>
            <p:ph type="title"/>
          </p:nvPr>
        </p:nvSpPr>
        <p:spPr>
          <a:xfrm>
            <a:off x="469900" y="3252192"/>
            <a:ext cx="10311707" cy="1538883"/>
          </a:xfrm>
        </p:spPr>
        <p:txBody>
          <a:bodyPr>
            <a:normAutofit/>
          </a:bodyPr>
          <a:lstStyle/>
          <a:p>
            <a:r>
              <a:rPr lang="en-US" altLang="ja-JP" dirty="0">
                <a:ea typeface="Yu Gothic UI" panose="020B0500000000000000" pitchFamily="50" charset="-128"/>
              </a:rPr>
              <a:t>DBPARTNER2 Client</a:t>
            </a:r>
            <a:br>
              <a:rPr lang="en-US" altLang="ja-JP" dirty="0">
                <a:ea typeface="Yu Gothic UI" panose="020B0500000000000000" pitchFamily="50" charset="-128"/>
              </a:rPr>
            </a:br>
            <a:r>
              <a:rPr lang="en-US" altLang="ja-JP" dirty="0">
                <a:ea typeface="Yu Gothic UI" panose="020B0500000000000000" pitchFamily="50" charset="-128"/>
              </a:rPr>
              <a:t>64</a:t>
            </a:r>
            <a:r>
              <a:rPr lang="ja-JP" altLang="en-US" dirty="0">
                <a:ea typeface="Yu Gothic UI" panose="020B0500000000000000" pitchFamily="50" charset="-128"/>
              </a:rPr>
              <a:t>ビット版への移行ガイドライン</a:t>
            </a:r>
            <a:endParaRPr lang="en-GB" dirty="0">
              <a:ea typeface="Yu Gothic UI" panose="020B0500000000000000" pitchFamily="50" charset="-128"/>
            </a:endParaRPr>
          </a:p>
        </p:txBody>
      </p:sp>
      <p:sp>
        <p:nvSpPr>
          <p:cNvPr id="8" name="Text Placeholder 7">
            <a:extLst>
              <a:ext uri="{FF2B5EF4-FFF2-40B4-BE49-F238E27FC236}">
                <a16:creationId xmlns:a16="http://schemas.microsoft.com/office/drawing/2014/main" id="{936B4948-3CBC-B81B-D8C9-60BB3281B91F}"/>
              </a:ext>
            </a:extLst>
          </p:cNvPr>
          <p:cNvSpPr>
            <a:spLocks noGrp="1"/>
          </p:cNvSpPr>
          <p:nvPr>
            <p:ph type="body" sz="quarter" idx="14"/>
          </p:nvPr>
        </p:nvSpPr>
        <p:spPr>
          <a:xfrm>
            <a:off x="469902" y="5691105"/>
            <a:ext cx="3644898" cy="488788"/>
          </a:xfrm>
        </p:spPr>
        <p:txBody>
          <a:bodyPr/>
          <a:lstStyle/>
          <a:p>
            <a:endParaRPr lang="en-GB" dirty="0">
              <a:latin typeface="+mj-lt"/>
              <a:ea typeface="Yu Gothic UI" panose="020B0500000000000000" pitchFamily="50" charset="-128"/>
            </a:endParaRPr>
          </a:p>
          <a:p>
            <a:pPr lvl="1"/>
            <a:r>
              <a:rPr lang="en-US" altLang="ja-JP" dirty="0">
                <a:latin typeface="+mj-lt"/>
                <a:ea typeface="Yu Gothic UI" panose="020B0500000000000000" pitchFamily="50" charset="-128"/>
              </a:rPr>
              <a:t>2025</a:t>
            </a:r>
            <a:r>
              <a:rPr lang="ja-JP" altLang="en-US" dirty="0">
                <a:latin typeface="+mj-lt"/>
                <a:ea typeface="Yu Gothic UI" panose="020B0500000000000000" pitchFamily="50" charset="-128"/>
              </a:rPr>
              <a:t>年 </a:t>
            </a:r>
            <a:r>
              <a:rPr lang="en-US" altLang="ja-JP" dirty="0">
                <a:latin typeface="+mj-lt"/>
                <a:ea typeface="Yu Gothic UI" panose="020B0500000000000000" pitchFamily="50" charset="-128"/>
              </a:rPr>
              <a:t>7</a:t>
            </a:r>
            <a:r>
              <a:rPr lang="ja-JP" altLang="en-US" dirty="0">
                <a:latin typeface="+mj-lt"/>
                <a:ea typeface="Yu Gothic UI" panose="020B0500000000000000" pitchFamily="50" charset="-128"/>
              </a:rPr>
              <a:t>月</a:t>
            </a:r>
            <a:endParaRPr lang="en-GB" dirty="0">
              <a:latin typeface="+mj-lt"/>
              <a:ea typeface="Yu Gothic UI" panose="020B0500000000000000" pitchFamily="50" charset="-128"/>
            </a:endParaRPr>
          </a:p>
        </p:txBody>
      </p:sp>
    </p:spTree>
    <p:extLst>
      <p:ext uri="{BB962C8B-B14F-4D97-AF65-F5344CB8AC3E}">
        <p14:creationId xmlns:p14="http://schemas.microsoft.com/office/powerpoint/2010/main" val="49147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BA4A69-88AE-59C4-6342-37FED2CA7D2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EB3105-9835-A3FE-4D0E-7321FF650EFD}"/>
              </a:ext>
            </a:extLst>
          </p:cNvPr>
          <p:cNvSpPr>
            <a:spLocks noGrp="1"/>
          </p:cNvSpPr>
          <p:nvPr>
            <p:ph type="ftr" sz="quarter" idx="11"/>
          </p:nvPr>
        </p:nvSpPr>
        <p:spPr/>
        <p:txBody>
          <a:body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CD5BE596-85E8-DE19-B325-DD0D2C05E550}"/>
              </a:ext>
            </a:extLst>
          </p:cNvPr>
          <p:cNvSpPr>
            <a:spLocks noGrp="1"/>
          </p:cNvSpPr>
          <p:nvPr>
            <p:ph type="sldNum" sz="quarter" idx="12"/>
          </p:nvPr>
        </p:nvSpPr>
        <p:spPr/>
        <p:txBody>
          <a:bodyPr/>
          <a:lstStyle/>
          <a:p>
            <a:fld id="{29F4BC05-462B-4F19-BE6B-A1043C81AA78}" type="slidenum">
              <a:rPr lang="en-GB" smtClean="0"/>
              <a:t>10</a:t>
            </a:fld>
            <a:endParaRPr lang="en-GB"/>
          </a:p>
        </p:txBody>
      </p:sp>
      <p:sp>
        <p:nvSpPr>
          <p:cNvPr id="8" name="Title 3">
            <a:extLst>
              <a:ext uri="{FF2B5EF4-FFF2-40B4-BE49-F238E27FC236}">
                <a16:creationId xmlns:a16="http://schemas.microsoft.com/office/drawing/2014/main" id="{94528FFD-6EE9-C4BA-B18A-D81B2B0A0CFC}"/>
              </a:ext>
            </a:extLst>
          </p:cNvPr>
          <p:cNvSpPr>
            <a:spLocks noGrp="1"/>
          </p:cNvSpPr>
          <p:nvPr>
            <p:ph type="title"/>
          </p:nvPr>
        </p:nvSpPr>
        <p:spPr>
          <a:xfrm>
            <a:off x="469900" y="974740"/>
            <a:ext cx="10261112" cy="553998"/>
          </a:xfrm>
        </p:spPr>
        <p:txBody>
          <a:bodyPr/>
          <a:lstStyle/>
          <a:p>
            <a:pPr algn="l"/>
            <a:r>
              <a:rPr lang="en-US" altLang="ja-JP" sz="3200" b="0" i="0" strike="noStrike" kern="100" baseline="0" dirty="0">
                <a:solidFill>
                  <a:schemeClr val="tx1"/>
                </a:solidFill>
                <a:ea typeface="Yu Gothic UI" panose="020B0500000000000000" pitchFamily="50" charset="-128"/>
              </a:rPr>
              <a:t>Excel</a:t>
            </a:r>
            <a:r>
              <a:rPr lang="ja-JP" altLang="en-US" sz="3200" b="0" i="0" strike="noStrike" kern="100" baseline="0" dirty="0">
                <a:solidFill>
                  <a:schemeClr val="tx1"/>
                </a:solidFill>
                <a:ea typeface="Yu Gothic UI" panose="020B0500000000000000" pitchFamily="50" charset="-128"/>
              </a:rPr>
              <a:t>（</a:t>
            </a:r>
            <a:r>
              <a:rPr lang="en-US" altLang="ja-JP" sz="3200" b="0" i="0" strike="noStrike" kern="100" baseline="0" dirty="0">
                <a:solidFill>
                  <a:schemeClr val="tx1"/>
                </a:solidFill>
                <a:ea typeface="Yu Gothic UI" panose="020B0500000000000000" pitchFamily="50" charset="-128"/>
              </a:rPr>
              <a:t>Office</a:t>
            </a:r>
            <a:r>
              <a:rPr lang="ja-JP" altLang="en-US" sz="3200" b="0" i="0" strike="noStrike" kern="100" baseline="0" dirty="0">
                <a:solidFill>
                  <a:schemeClr val="tx1"/>
                </a:solidFill>
                <a:ea typeface="Yu Gothic UI" panose="020B0500000000000000" pitchFamily="50" charset="-128"/>
              </a:rPr>
              <a:t>）を</a:t>
            </a:r>
            <a:r>
              <a:rPr lang="en-US" altLang="ja-JP" sz="3200" b="0" i="0" strike="noStrike" kern="100" baseline="0" dirty="0">
                <a:solidFill>
                  <a:schemeClr val="tx1"/>
                </a:solidFill>
                <a:ea typeface="Yu Gothic UI" panose="020B0500000000000000" pitchFamily="50" charset="-128"/>
              </a:rPr>
              <a:t>64</a:t>
            </a:r>
            <a:r>
              <a:rPr lang="ja-JP" altLang="en-US" sz="3200" b="0" i="0" strike="noStrike" kern="100" baseline="0" dirty="0">
                <a:solidFill>
                  <a:schemeClr val="tx1"/>
                </a:solidFill>
                <a:ea typeface="Yu Gothic UI" panose="020B0500000000000000" pitchFamily="50" charset="-128"/>
              </a:rPr>
              <a:t>ビット版にする</a:t>
            </a:r>
            <a:endParaRPr lang="en-GB" sz="3200" dirty="0">
              <a:solidFill>
                <a:schemeClr val="tx1"/>
              </a:solidFill>
              <a:ea typeface="Yu Gothic UI" panose="020B0500000000000000" pitchFamily="50" charset="-128"/>
            </a:endParaRPr>
          </a:p>
        </p:txBody>
      </p:sp>
      <p:sp>
        <p:nvSpPr>
          <p:cNvPr id="9" name="Text Placeholder 4">
            <a:extLst>
              <a:ext uri="{FF2B5EF4-FFF2-40B4-BE49-F238E27FC236}">
                <a16:creationId xmlns:a16="http://schemas.microsoft.com/office/drawing/2014/main" id="{23EF41FA-A81A-66D6-E4FC-4979B4E5CB53}"/>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5</a:t>
            </a:r>
            <a:endParaRPr lang="en-GB" dirty="0">
              <a:ea typeface="Yu Gothic UI" panose="020B0500000000000000" pitchFamily="50" charset="-128"/>
            </a:endParaRPr>
          </a:p>
        </p:txBody>
      </p:sp>
      <p:sp>
        <p:nvSpPr>
          <p:cNvPr id="10" name="Text Placeholder 14">
            <a:extLst>
              <a:ext uri="{FF2B5EF4-FFF2-40B4-BE49-F238E27FC236}">
                <a16:creationId xmlns:a16="http://schemas.microsoft.com/office/drawing/2014/main" id="{8844D53D-94F5-F0CC-08A7-98C5AB39478F}"/>
              </a:ext>
            </a:extLst>
          </p:cNvPr>
          <p:cNvSpPr txBox="1">
            <a:spLocks/>
          </p:cNvSpPr>
          <p:nvPr/>
        </p:nvSpPr>
        <p:spPr>
          <a:xfrm>
            <a:off x="601217" y="1612890"/>
            <a:ext cx="10485883" cy="2131062"/>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Excel</a:t>
            </a:r>
            <a:r>
              <a:rPr lang="ja-JP" altLang="en-US" sz="1800" b="0" i="0" u="none" strike="noStrike" kern="100" baseline="0" dirty="0">
                <a:latin typeface="+mj-lt"/>
                <a:ea typeface="Yu Gothic UI" panose="020B0500000000000000" pitchFamily="50" charset="-128"/>
              </a:rPr>
              <a:t>連携を使用する場合に必要な作業です。</a:t>
            </a: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がサポートしている</a:t>
            </a:r>
            <a:r>
              <a:rPr lang="en-US" altLang="ja-JP" sz="1800" b="0" i="0" u="none" strike="noStrike" kern="100" baseline="0" dirty="0">
                <a:latin typeface="+mj-lt"/>
                <a:ea typeface="Yu Gothic UI" panose="020B0500000000000000" pitchFamily="50" charset="-128"/>
              </a:rPr>
              <a:t>64</a:t>
            </a:r>
            <a:r>
              <a:rPr lang="ja-JP" altLang="en-US" sz="1800" b="0" i="0" u="none" strike="noStrike" kern="100" baseline="0" dirty="0">
                <a:latin typeface="+mj-lt"/>
                <a:ea typeface="Yu Gothic UI" panose="020B0500000000000000" pitchFamily="50" charset="-128"/>
              </a:rPr>
              <a:t>ビット版の</a:t>
            </a:r>
            <a:r>
              <a:rPr lang="en-US" altLang="ja-JP" sz="1800" b="0" i="0" u="none" strike="noStrike" kern="100" baseline="0" dirty="0">
                <a:latin typeface="+mj-lt"/>
                <a:ea typeface="Yu Gothic UI" panose="020B0500000000000000" pitchFamily="50" charset="-128"/>
              </a:rPr>
              <a:t>Excel</a:t>
            </a:r>
            <a:r>
              <a:rPr lang="ja-JP" altLang="en-US" sz="1800" b="0" i="0" u="none" strike="noStrike" kern="100" baseline="0" dirty="0">
                <a:latin typeface="+mj-lt"/>
                <a:ea typeface="Yu Gothic UI" panose="020B0500000000000000" pitchFamily="50" charset="-128"/>
              </a:rPr>
              <a:t>（</a:t>
            </a:r>
            <a:r>
              <a:rPr lang="en-US" altLang="ja-JP" sz="1800" b="0" i="0" u="none" strike="noStrike" kern="100" baseline="0" dirty="0">
                <a:latin typeface="+mj-lt"/>
                <a:ea typeface="Yu Gothic UI" panose="020B0500000000000000" pitchFamily="50" charset="-128"/>
              </a:rPr>
              <a:t>Office</a:t>
            </a:r>
            <a:r>
              <a:rPr lang="ja-JP" altLang="en-US" sz="1800" b="0" i="0" u="none" strike="noStrike" kern="100" baseline="0" dirty="0">
                <a:latin typeface="+mj-lt"/>
                <a:ea typeface="Yu Gothic UI" panose="020B0500000000000000" pitchFamily="50" charset="-128"/>
              </a:rPr>
              <a:t>）をインストールします。</a:t>
            </a:r>
          </a:p>
          <a:p>
            <a:pPr marL="0" marR="0" indent="0" algn="just" rtl="0">
              <a:buNone/>
            </a:pPr>
            <a:r>
              <a:rPr lang="ja-JP" altLang="en-US" sz="1800" b="0" i="0" u="none" strike="noStrike" kern="100" baseline="0" dirty="0">
                <a:latin typeface="+mj-lt"/>
                <a:ea typeface="Yu Gothic UI" panose="020B0500000000000000" pitchFamily="50" charset="-128"/>
              </a:rPr>
              <a:t>　サポートしている</a:t>
            </a:r>
            <a:r>
              <a:rPr lang="en-US" altLang="ja-JP" sz="1800" b="0" i="0" u="none" strike="noStrike" kern="100" baseline="0" dirty="0">
                <a:latin typeface="+mj-lt"/>
                <a:ea typeface="Yu Gothic UI" panose="020B0500000000000000" pitchFamily="50" charset="-128"/>
              </a:rPr>
              <a:t>Excel</a:t>
            </a:r>
            <a:r>
              <a:rPr lang="ja-JP" altLang="en-US" sz="1800" b="0" i="0" u="none" strike="noStrike" kern="100" baseline="0" dirty="0">
                <a:latin typeface="+mj-lt"/>
                <a:ea typeface="Yu Gothic UI" panose="020B0500000000000000" pitchFamily="50" charset="-128"/>
              </a:rPr>
              <a:t>については</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のリリースノートをご覧ください。</a:t>
            </a: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Excel</a:t>
            </a:r>
            <a:r>
              <a:rPr lang="ja-JP" altLang="en-US" sz="1800" b="0" i="0" u="none" strike="noStrike" kern="100" baseline="0" dirty="0">
                <a:latin typeface="+mj-lt"/>
                <a:ea typeface="Yu Gothic UI" panose="020B0500000000000000" pitchFamily="50" charset="-128"/>
              </a:rPr>
              <a:t>（</a:t>
            </a:r>
            <a:r>
              <a:rPr lang="en-US" altLang="ja-JP" sz="1800" b="0" i="0" u="none" strike="noStrike" kern="100" baseline="0" dirty="0">
                <a:latin typeface="+mj-lt"/>
                <a:ea typeface="Yu Gothic UI" panose="020B0500000000000000" pitchFamily="50" charset="-128"/>
              </a:rPr>
              <a:t>Office</a:t>
            </a:r>
            <a:r>
              <a:rPr lang="ja-JP" altLang="en-US" sz="1800" b="0" i="0" u="none" strike="noStrike" kern="100" baseline="0" dirty="0">
                <a:latin typeface="+mj-lt"/>
                <a:ea typeface="Yu Gothic UI" panose="020B0500000000000000" pitchFamily="50" charset="-128"/>
              </a:rPr>
              <a:t>）のインストール、アンインストール、およびセットアップについては、</a:t>
            </a:r>
            <a:r>
              <a:rPr lang="en-US" altLang="ja-JP" sz="1800" b="0" i="0" u="none" strike="noStrike" kern="100" baseline="0" dirty="0">
                <a:latin typeface="+mj-lt"/>
                <a:ea typeface="Yu Gothic UI" panose="020B0500000000000000" pitchFamily="50" charset="-128"/>
              </a:rPr>
              <a:t>Microsoft</a:t>
            </a:r>
            <a:r>
              <a:rPr lang="ja-JP" altLang="en-US" sz="1800" b="0" i="0" u="none" strike="noStrike" kern="100" baseline="0" dirty="0">
                <a:latin typeface="+mj-lt"/>
                <a:ea typeface="Yu Gothic UI" panose="020B0500000000000000" pitchFamily="50" charset="-128"/>
              </a:rPr>
              <a:t>社の提供する手順に従ってください。</a:t>
            </a:r>
          </a:p>
        </p:txBody>
      </p:sp>
    </p:spTree>
    <p:extLst>
      <p:ext uri="{BB962C8B-B14F-4D97-AF65-F5344CB8AC3E}">
        <p14:creationId xmlns:p14="http://schemas.microsoft.com/office/powerpoint/2010/main" val="579991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C6FAD2-146A-6C56-0635-561492A235F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1AC684-94C8-3D34-9FFA-4A2F2BFF39C8}"/>
              </a:ext>
            </a:extLst>
          </p:cNvPr>
          <p:cNvSpPr>
            <a:spLocks noGrp="1"/>
          </p:cNvSpPr>
          <p:nvPr>
            <p:ph type="ftr" sz="quarter" idx="11"/>
          </p:nvPr>
        </p:nvSpPr>
        <p:spPr/>
        <p:txBody>
          <a:body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3EB0BD1C-2162-28D9-2927-05FF6CC25DEA}"/>
              </a:ext>
            </a:extLst>
          </p:cNvPr>
          <p:cNvSpPr>
            <a:spLocks noGrp="1"/>
          </p:cNvSpPr>
          <p:nvPr>
            <p:ph type="sldNum" sz="quarter" idx="12"/>
          </p:nvPr>
        </p:nvSpPr>
        <p:spPr/>
        <p:txBody>
          <a:bodyPr/>
          <a:lstStyle/>
          <a:p>
            <a:fld id="{29F4BC05-462B-4F19-BE6B-A1043C81AA78}" type="slidenum">
              <a:rPr lang="en-GB" smtClean="0"/>
              <a:t>11</a:t>
            </a:fld>
            <a:endParaRPr lang="en-GB"/>
          </a:p>
        </p:txBody>
      </p:sp>
      <p:sp>
        <p:nvSpPr>
          <p:cNvPr id="8" name="Title 3">
            <a:extLst>
              <a:ext uri="{FF2B5EF4-FFF2-40B4-BE49-F238E27FC236}">
                <a16:creationId xmlns:a16="http://schemas.microsoft.com/office/drawing/2014/main" id="{45F73B10-86A8-14F2-963B-ADA89053B7F5}"/>
              </a:ext>
            </a:extLst>
          </p:cNvPr>
          <p:cNvSpPr>
            <a:spLocks noGrp="1"/>
          </p:cNvSpPr>
          <p:nvPr>
            <p:ph type="title"/>
          </p:nvPr>
        </p:nvSpPr>
        <p:spPr>
          <a:xfrm>
            <a:off x="469900" y="974740"/>
            <a:ext cx="10261112" cy="553998"/>
          </a:xfrm>
        </p:spPr>
        <p:txBody>
          <a:bodyPr/>
          <a:lstStyle/>
          <a:p>
            <a:pPr algn="l"/>
            <a:r>
              <a:rPr lang="en-US" altLang="ja-JP" sz="3200" dirty="0">
                <a:solidFill>
                  <a:schemeClr val="tx1"/>
                </a:solidFill>
                <a:ea typeface="Yu Gothic UI" panose="020B0500000000000000" pitchFamily="50" charset="-128"/>
              </a:rPr>
              <a:t>DBPARTNER2 Client(64)</a:t>
            </a:r>
            <a:r>
              <a:rPr lang="ja-JP" altLang="en-US" sz="3200" dirty="0">
                <a:solidFill>
                  <a:schemeClr val="tx1"/>
                </a:solidFill>
                <a:ea typeface="Yu Gothic UI" panose="020B0500000000000000" pitchFamily="50" charset="-128"/>
              </a:rPr>
              <a:t>をインストール</a:t>
            </a:r>
            <a:endParaRPr lang="en-GB" sz="3200" dirty="0">
              <a:solidFill>
                <a:schemeClr val="tx1"/>
              </a:solidFill>
              <a:ea typeface="Yu Gothic UI" panose="020B0500000000000000" pitchFamily="50" charset="-128"/>
            </a:endParaRPr>
          </a:p>
        </p:txBody>
      </p:sp>
      <p:sp>
        <p:nvSpPr>
          <p:cNvPr id="9" name="Text Placeholder 4">
            <a:extLst>
              <a:ext uri="{FF2B5EF4-FFF2-40B4-BE49-F238E27FC236}">
                <a16:creationId xmlns:a16="http://schemas.microsoft.com/office/drawing/2014/main" id="{9F550A55-5529-CB4C-F58D-B0D4FDEEAAEB}"/>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6</a:t>
            </a:r>
            <a:endParaRPr lang="en-GB" dirty="0">
              <a:ea typeface="Yu Gothic UI" panose="020B0500000000000000" pitchFamily="50" charset="-128"/>
            </a:endParaRPr>
          </a:p>
        </p:txBody>
      </p:sp>
      <p:sp>
        <p:nvSpPr>
          <p:cNvPr id="10" name="Text Placeholder 14">
            <a:extLst>
              <a:ext uri="{FF2B5EF4-FFF2-40B4-BE49-F238E27FC236}">
                <a16:creationId xmlns:a16="http://schemas.microsoft.com/office/drawing/2014/main" id="{06CEDEBE-3B79-D6F9-4005-3BF9907412F9}"/>
              </a:ext>
            </a:extLst>
          </p:cNvPr>
          <p:cNvSpPr txBox="1">
            <a:spLocks/>
          </p:cNvSpPr>
          <p:nvPr/>
        </p:nvSpPr>
        <p:spPr>
          <a:xfrm>
            <a:off x="601217" y="1612890"/>
            <a:ext cx="10485883" cy="3194931"/>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マニュアル「</a:t>
            </a:r>
            <a:r>
              <a:rPr lang="en-US" altLang="ja-JP" sz="1800" b="0" i="0" u="none" strike="noStrike" kern="100" baseline="0" dirty="0">
                <a:latin typeface="+mj-lt"/>
                <a:ea typeface="Yu Gothic UI" panose="020B0500000000000000" pitchFamily="50" charset="-128"/>
              </a:rPr>
              <a:t>DBPARTNER2 Client(64) </a:t>
            </a:r>
            <a:r>
              <a:rPr lang="ja-JP" altLang="en-US" sz="1800" b="0" i="0" u="none" strike="noStrike" kern="100" baseline="0" dirty="0">
                <a:latin typeface="+mj-lt"/>
                <a:ea typeface="Yu Gothic UI" panose="020B0500000000000000" pitchFamily="50" charset="-128"/>
              </a:rPr>
              <a:t>操作ガイド</a:t>
            </a:r>
            <a:r>
              <a:rPr lang="en-US" altLang="ja-JP" sz="1800" b="0" i="0" u="none" strike="noStrike" kern="100" baseline="0" dirty="0">
                <a:latin typeface="+mj-lt"/>
                <a:ea typeface="Yu Gothic UI" panose="020B0500000000000000" pitchFamily="50" charset="-128"/>
              </a:rPr>
              <a:t>3020-6-153-20</a:t>
            </a:r>
            <a:r>
              <a:rPr lang="ja-JP" altLang="en-US" sz="1800" b="0" i="0" u="none" strike="noStrike" kern="100" baseline="0" dirty="0">
                <a:latin typeface="+mj-lt"/>
                <a:ea typeface="Yu Gothic UI" panose="020B0500000000000000" pitchFamily="50" charset="-128"/>
              </a:rPr>
              <a:t>」の</a:t>
            </a:r>
            <a:r>
              <a:rPr lang="en-US" altLang="ja-JP" sz="1800" b="0" i="0" u="none" strike="noStrike" kern="100" baseline="0" dirty="0">
                <a:latin typeface="+mj-lt"/>
                <a:ea typeface="Yu Gothic UI" panose="020B0500000000000000" pitchFamily="50" charset="-128"/>
              </a:rPr>
              <a:t>2.2</a:t>
            </a:r>
            <a:r>
              <a:rPr lang="ja-JP" altLang="en-US" sz="1800" b="0" i="0" u="none" strike="noStrike" kern="100" baseline="0" dirty="0">
                <a:latin typeface="+mj-lt"/>
                <a:ea typeface="Yu Gothic UI" panose="020B0500000000000000" pitchFamily="50" charset="-128"/>
              </a:rPr>
              <a:t>章に従い、</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をインストールします。</a:t>
            </a: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インストール当時に接続先定義ファイルのファイル名称（デフォルト値：</a:t>
            </a:r>
            <a:r>
              <a:rPr lang="en-US" altLang="ja-JP" sz="1800" b="0" i="0" u="none" strike="noStrike" kern="100" baseline="0" dirty="0">
                <a:latin typeface="+mj-lt"/>
                <a:ea typeface="Yu Gothic UI" panose="020B0500000000000000" pitchFamily="50" charset="-128"/>
              </a:rPr>
              <a:t>DBPCON.DPL</a:t>
            </a:r>
            <a:r>
              <a:rPr lang="ja-JP" altLang="en-US" sz="1800" b="0" i="0" u="none" strike="noStrike" kern="100" baseline="0" dirty="0">
                <a:latin typeface="+mj-lt"/>
                <a:ea typeface="Yu Gothic UI" panose="020B0500000000000000" pitchFamily="50" charset="-128"/>
              </a:rPr>
              <a:t>）を変更している、かつ今回</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環境の設定を引き継ぐ場合は、</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をインストールする際に接続先定義ファイルのファイル名称を</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で使用していた名称に変更してください。</a:t>
            </a:r>
          </a:p>
          <a:p>
            <a:pPr marL="0" marR="0" indent="0" algn="just" rtl="0">
              <a:buNone/>
            </a:pPr>
            <a:r>
              <a:rPr lang="ja-JP" altLang="en-US" sz="1800" b="0" i="0" u="none" strike="noStrike" kern="100" baseline="0" dirty="0">
                <a:latin typeface="+mj-lt"/>
                <a:ea typeface="Yu Gothic UI" panose="020B0500000000000000" pitchFamily="50" charset="-128"/>
              </a:rPr>
              <a:t>　接続先定義ファイルのファイル名称を変更していない、または</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環境を引き継がない場合は、変更する必要はありません。</a:t>
            </a:r>
          </a:p>
        </p:txBody>
      </p:sp>
    </p:spTree>
    <p:extLst>
      <p:ext uri="{BB962C8B-B14F-4D97-AF65-F5344CB8AC3E}">
        <p14:creationId xmlns:p14="http://schemas.microsoft.com/office/powerpoint/2010/main" val="2028607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733DAF-C76E-638E-4260-6888E89C882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D6F782-90B7-F754-148F-DF7856B01C49}"/>
              </a:ext>
            </a:extLst>
          </p:cNvPr>
          <p:cNvSpPr>
            <a:spLocks noGrp="1"/>
          </p:cNvSpPr>
          <p:nvPr>
            <p:ph type="ftr" sz="quarter" idx="11"/>
          </p:nvPr>
        </p:nvSpPr>
        <p:spPr/>
        <p:txBody>
          <a:body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54030195-CD85-FB4D-1294-F538EF575A43}"/>
              </a:ext>
            </a:extLst>
          </p:cNvPr>
          <p:cNvSpPr>
            <a:spLocks noGrp="1"/>
          </p:cNvSpPr>
          <p:nvPr>
            <p:ph type="sldNum" sz="quarter" idx="12"/>
          </p:nvPr>
        </p:nvSpPr>
        <p:spPr/>
        <p:txBody>
          <a:bodyPr/>
          <a:lstStyle/>
          <a:p>
            <a:fld id="{29F4BC05-462B-4F19-BE6B-A1043C81AA78}" type="slidenum">
              <a:rPr lang="en-GB" smtClean="0"/>
              <a:t>12</a:t>
            </a:fld>
            <a:endParaRPr lang="en-GB"/>
          </a:p>
        </p:txBody>
      </p:sp>
      <p:sp>
        <p:nvSpPr>
          <p:cNvPr id="8" name="Title 3">
            <a:extLst>
              <a:ext uri="{FF2B5EF4-FFF2-40B4-BE49-F238E27FC236}">
                <a16:creationId xmlns:a16="http://schemas.microsoft.com/office/drawing/2014/main" id="{8E67889E-05F7-0BCE-7111-8D33C85FB805}"/>
              </a:ext>
            </a:extLst>
          </p:cNvPr>
          <p:cNvSpPr>
            <a:spLocks noGrp="1"/>
          </p:cNvSpPr>
          <p:nvPr>
            <p:ph type="title"/>
          </p:nvPr>
        </p:nvSpPr>
        <p:spPr>
          <a:xfrm>
            <a:off x="469900" y="974740"/>
            <a:ext cx="10261112" cy="553998"/>
          </a:xfrm>
        </p:spPr>
        <p:txBody>
          <a:bodyPr/>
          <a:lstStyle/>
          <a:p>
            <a:pPr algn="l"/>
            <a:r>
              <a:rPr lang="en-US" altLang="ja-JP" sz="3200" dirty="0">
                <a:solidFill>
                  <a:schemeClr val="tx1"/>
                </a:solidFill>
                <a:ea typeface="Yu Gothic UI" panose="020B0500000000000000" pitchFamily="50" charset="-128"/>
              </a:rPr>
              <a:t>SQL</a:t>
            </a:r>
            <a:r>
              <a:rPr lang="ja-JP" altLang="en-US" sz="3200" dirty="0">
                <a:solidFill>
                  <a:schemeClr val="tx1"/>
                </a:solidFill>
                <a:ea typeface="Yu Gothic UI" panose="020B0500000000000000" pitchFamily="50" charset="-128"/>
              </a:rPr>
              <a:t> </a:t>
            </a:r>
            <a:r>
              <a:rPr lang="en-US" altLang="ja-JP" sz="3200" dirty="0">
                <a:solidFill>
                  <a:schemeClr val="tx1"/>
                </a:solidFill>
                <a:ea typeface="Yu Gothic UI" panose="020B0500000000000000" pitchFamily="50" charset="-128"/>
              </a:rPr>
              <a:t>Server</a:t>
            </a:r>
            <a:r>
              <a:rPr lang="ja-JP" altLang="en-US" sz="3200" dirty="0">
                <a:solidFill>
                  <a:schemeClr val="tx1"/>
                </a:solidFill>
                <a:ea typeface="Yu Gothic UI" panose="020B0500000000000000" pitchFamily="50" charset="-128"/>
              </a:rPr>
              <a:t>の</a:t>
            </a:r>
            <a:r>
              <a:rPr lang="en-US" altLang="ja-JP" sz="3200" dirty="0">
                <a:solidFill>
                  <a:schemeClr val="tx1"/>
                </a:solidFill>
                <a:ea typeface="Yu Gothic UI" panose="020B0500000000000000" pitchFamily="50" charset="-128"/>
              </a:rPr>
              <a:t>ODBC</a:t>
            </a:r>
            <a:r>
              <a:rPr lang="ja-JP" altLang="en-US" sz="3200" dirty="0">
                <a:solidFill>
                  <a:schemeClr val="tx1"/>
                </a:solidFill>
                <a:ea typeface="Yu Gothic UI" panose="020B0500000000000000" pitchFamily="50" charset="-128"/>
              </a:rPr>
              <a:t>ドライバーを入手</a:t>
            </a:r>
            <a:endParaRPr lang="en-GB" sz="3200" dirty="0">
              <a:solidFill>
                <a:schemeClr val="tx1"/>
              </a:solidFill>
              <a:ea typeface="Yu Gothic UI" panose="020B0500000000000000" pitchFamily="50" charset="-128"/>
            </a:endParaRPr>
          </a:p>
        </p:txBody>
      </p:sp>
      <p:sp>
        <p:nvSpPr>
          <p:cNvPr id="9" name="Text Placeholder 4">
            <a:extLst>
              <a:ext uri="{FF2B5EF4-FFF2-40B4-BE49-F238E27FC236}">
                <a16:creationId xmlns:a16="http://schemas.microsoft.com/office/drawing/2014/main" id="{C3A1B358-D8A9-022F-A43A-44D2744D60E9}"/>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7</a:t>
            </a:r>
            <a:endParaRPr lang="en-GB" dirty="0">
              <a:ea typeface="Yu Gothic UI" panose="020B0500000000000000" pitchFamily="50" charset="-128"/>
            </a:endParaRPr>
          </a:p>
        </p:txBody>
      </p:sp>
      <p:sp>
        <p:nvSpPr>
          <p:cNvPr id="10" name="Text Placeholder 14">
            <a:extLst>
              <a:ext uri="{FF2B5EF4-FFF2-40B4-BE49-F238E27FC236}">
                <a16:creationId xmlns:a16="http://schemas.microsoft.com/office/drawing/2014/main" id="{AC1B96C9-CBF0-9586-CAB8-7FABFE333260}"/>
              </a:ext>
            </a:extLst>
          </p:cNvPr>
          <p:cNvSpPr txBox="1">
            <a:spLocks/>
          </p:cNvSpPr>
          <p:nvPr/>
        </p:nvSpPr>
        <p:spPr>
          <a:xfrm>
            <a:off x="601217" y="1612890"/>
            <a:ext cx="10485883" cy="3194931"/>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SQL Server</a:t>
            </a:r>
            <a:r>
              <a:rPr lang="ja-JP" altLang="en-US" sz="1800" b="0" i="0" u="none" strike="noStrike" kern="100" baseline="0" dirty="0">
                <a:latin typeface="+mj-lt"/>
                <a:ea typeface="Yu Gothic UI" panose="020B0500000000000000" pitchFamily="50" charset="-128"/>
              </a:rPr>
              <a:t>と接続する場合に必要な作業です。</a:t>
            </a: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で</a:t>
            </a:r>
            <a:r>
              <a:rPr lang="en-US" altLang="ja-JP" sz="1800" b="0" i="0" u="none" strike="noStrike" kern="100" baseline="0" dirty="0">
                <a:latin typeface="+mj-lt"/>
                <a:ea typeface="Yu Gothic UI" panose="020B0500000000000000" pitchFamily="50" charset="-128"/>
              </a:rPr>
              <a:t>SQL Server</a:t>
            </a:r>
            <a:r>
              <a:rPr lang="ja-JP" altLang="en-US" sz="1800" b="0" i="0" u="none" strike="noStrike" kern="100" baseline="0" dirty="0">
                <a:latin typeface="+mj-lt"/>
                <a:ea typeface="Yu Gothic UI" panose="020B0500000000000000" pitchFamily="50" charset="-128"/>
              </a:rPr>
              <a:t>と接続する場合は、</a:t>
            </a:r>
            <a:r>
              <a:rPr lang="en-US" altLang="ja-JP" sz="1800" b="0" i="0" u="none" strike="noStrike" kern="100" baseline="0" dirty="0">
                <a:latin typeface="+mj-lt"/>
                <a:ea typeface="Yu Gothic UI" panose="020B0500000000000000" pitchFamily="50" charset="-128"/>
              </a:rPr>
              <a:t>DBPARTNER ODBC Driver</a:t>
            </a:r>
            <a:r>
              <a:rPr lang="ja-JP" altLang="en-US" sz="1800" b="0" i="0" u="none" strike="noStrike" kern="100" baseline="0" dirty="0">
                <a:latin typeface="+mj-lt"/>
                <a:ea typeface="Yu Gothic UI" panose="020B0500000000000000" pitchFamily="50" charset="-128"/>
              </a:rPr>
              <a:t>を経由していましたが、</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では、</a:t>
            </a:r>
            <a:r>
              <a:rPr lang="en-US" altLang="ja-JP" sz="1800" b="0" i="0" u="none" strike="noStrike" kern="100" baseline="0" dirty="0">
                <a:latin typeface="+mj-lt"/>
                <a:ea typeface="Yu Gothic UI" panose="020B0500000000000000" pitchFamily="50" charset="-128"/>
              </a:rPr>
              <a:t>SQL Server</a:t>
            </a:r>
            <a:r>
              <a:rPr lang="ja-JP" altLang="en-US" sz="1800" b="0" i="0" u="none" strike="noStrike" kern="100" baseline="0" dirty="0">
                <a:latin typeface="+mj-lt"/>
                <a:ea typeface="Yu Gothic UI" panose="020B0500000000000000" pitchFamily="50" charset="-128"/>
              </a:rPr>
              <a:t>の</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ドライバーを経由します。</a:t>
            </a:r>
          </a:p>
          <a:p>
            <a:pPr marL="0" marR="0" indent="0" algn="just" rtl="0">
              <a:buNone/>
            </a:pPr>
            <a:r>
              <a:rPr lang="ja-JP" altLang="en-US" sz="1800" b="0" i="0" u="none" strike="noStrike" kern="100" baseline="0" dirty="0">
                <a:latin typeface="+mj-lt"/>
                <a:ea typeface="Yu Gothic UI" panose="020B0500000000000000" pitchFamily="50" charset="-128"/>
              </a:rPr>
              <a:t>　よって、</a:t>
            </a:r>
            <a:r>
              <a:rPr lang="en-US" altLang="ja-JP" sz="1800" b="0" i="0" u="none" strike="noStrike" kern="100" baseline="0" dirty="0">
                <a:latin typeface="+mj-lt"/>
                <a:ea typeface="Yu Gothic UI" panose="020B0500000000000000" pitchFamily="50" charset="-128"/>
              </a:rPr>
              <a:t>SQL Server</a:t>
            </a:r>
            <a:r>
              <a:rPr lang="ja-JP" altLang="en-US" sz="1800" b="0" i="0" u="none" strike="noStrike" kern="100" baseline="0" dirty="0">
                <a:latin typeface="+mj-lt"/>
                <a:ea typeface="Yu Gothic UI" panose="020B0500000000000000" pitchFamily="50" charset="-128"/>
              </a:rPr>
              <a:t>の</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データソースを作成するために、</a:t>
            </a:r>
            <a:r>
              <a:rPr lang="en-US" altLang="ja-JP" sz="1800" b="0" i="0" u="none" strike="noStrike" kern="100" baseline="0" dirty="0">
                <a:latin typeface="+mj-lt"/>
                <a:ea typeface="Yu Gothic UI" panose="020B0500000000000000" pitchFamily="50" charset="-128"/>
              </a:rPr>
              <a:t>SQL Server</a:t>
            </a:r>
            <a:r>
              <a:rPr lang="ja-JP" altLang="en-US" sz="1800" b="0" i="0" u="none" strike="noStrike" kern="100" baseline="0" dirty="0">
                <a:latin typeface="+mj-lt"/>
                <a:ea typeface="Yu Gothic UI" panose="020B0500000000000000" pitchFamily="50" charset="-128"/>
              </a:rPr>
              <a:t>の</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ドライバーを入手してください。</a:t>
            </a: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SQL Server</a:t>
            </a:r>
            <a:r>
              <a:rPr lang="ja-JP" altLang="en-US" sz="1800" b="0" i="0" u="none" strike="noStrike" kern="100" baseline="0" dirty="0">
                <a:latin typeface="+mj-lt"/>
                <a:ea typeface="Yu Gothic UI" panose="020B0500000000000000" pitchFamily="50" charset="-128"/>
              </a:rPr>
              <a:t>のインストール、アンインストール、およびセットアップについては、</a:t>
            </a:r>
            <a:r>
              <a:rPr lang="en-US" altLang="ja-JP" sz="1800" b="0" i="0" u="none" strike="noStrike" kern="100" baseline="0" dirty="0">
                <a:latin typeface="+mj-lt"/>
                <a:ea typeface="Yu Gothic UI" panose="020B0500000000000000" pitchFamily="50" charset="-128"/>
              </a:rPr>
              <a:t>Microsoft</a:t>
            </a:r>
            <a:r>
              <a:rPr lang="ja-JP" altLang="en-US" sz="1800" b="0" i="0" u="none" strike="noStrike" kern="100" baseline="0" dirty="0">
                <a:latin typeface="+mj-lt"/>
                <a:ea typeface="Yu Gothic UI" panose="020B0500000000000000" pitchFamily="50" charset="-128"/>
              </a:rPr>
              <a:t>社の提供する手順に従ってください。</a:t>
            </a:r>
          </a:p>
        </p:txBody>
      </p:sp>
    </p:spTree>
    <p:extLst>
      <p:ext uri="{BB962C8B-B14F-4D97-AF65-F5344CB8AC3E}">
        <p14:creationId xmlns:p14="http://schemas.microsoft.com/office/powerpoint/2010/main" val="3541385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D7184B-D71B-0B5B-44E3-852B328D5B4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0EBB19-CA62-A68C-6374-F2787E7A684D}"/>
              </a:ext>
            </a:extLst>
          </p:cNvPr>
          <p:cNvSpPr>
            <a:spLocks noGrp="1"/>
          </p:cNvSpPr>
          <p:nvPr>
            <p:ph type="ftr" sz="quarter" idx="11"/>
          </p:nvPr>
        </p:nvSpPr>
        <p:spPr/>
        <p:txBody>
          <a:body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35B60101-F0D1-14C2-2EFA-D847690FAA2E}"/>
              </a:ext>
            </a:extLst>
          </p:cNvPr>
          <p:cNvSpPr>
            <a:spLocks noGrp="1"/>
          </p:cNvSpPr>
          <p:nvPr>
            <p:ph type="sldNum" sz="quarter" idx="12"/>
          </p:nvPr>
        </p:nvSpPr>
        <p:spPr/>
        <p:txBody>
          <a:bodyPr/>
          <a:lstStyle/>
          <a:p>
            <a:fld id="{29F4BC05-462B-4F19-BE6B-A1043C81AA78}" type="slidenum">
              <a:rPr lang="en-GB" smtClean="0"/>
              <a:t>13</a:t>
            </a:fld>
            <a:endParaRPr lang="en-GB"/>
          </a:p>
        </p:txBody>
      </p:sp>
      <p:sp>
        <p:nvSpPr>
          <p:cNvPr id="8" name="Title 3">
            <a:extLst>
              <a:ext uri="{FF2B5EF4-FFF2-40B4-BE49-F238E27FC236}">
                <a16:creationId xmlns:a16="http://schemas.microsoft.com/office/drawing/2014/main" id="{B1FAA0C2-C51E-2F3D-7D32-1E5019DAA650}"/>
              </a:ext>
            </a:extLst>
          </p:cNvPr>
          <p:cNvSpPr>
            <a:spLocks noGrp="1"/>
          </p:cNvSpPr>
          <p:nvPr>
            <p:ph type="title"/>
          </p:nvPr>
        </p:nvSpPr>
        <p:spPr>
          <a:xfrm>
            <a:off x="469900" y="974740"/>
            <a:ext cx="10261112" cy="553998"/>
          </a:xfrm>
        </p:spPr>
        <p:txBody>
          <a:bodyPr/>
          <a:lstStyle/>
          <a:p>
            <a:pPr algn="l"/>
            <a:r>
              <a:rPr lang="en-US" altLang="ja-JP" sz="3200" dirty="0">
                <a:solidFill>
                  <a:schemeClr val="tx1"/>
                </a:solidFill>
                <a:ea typeface="Yu Gothic UI" panose="020B0500000000000000" pitchFamily="50" charset="-128"/>
              </a:rPr>
              <a:t>64</a:t>
            </a:r>
            <a:r>
              <a:rPr lang="ja-JP" altLang="en-US" sz="3200" dirty="0">
                <a:solidFill>
                  <a:schemeClr val="tx1"/>
                </a:solidFill>
                <a:ea typeface="Yu Gothic UI" panose="020B0500000000000000" pitchFamily="50" charset="-128"/>
              </a:rPr>
              <a:t>ビット版</a:t>
            </a:r>
            <a:r>
              <a:rPr lang="en-US" altLang="ja-JP" sz="3200" dirty="0">
                <a:solidFill>
                  <a:schemeClr val="tx1"/>
                </a:solidFill>
                <a:ea typeface="Yu Gothic UI" panose="020B0500000000000000" pitchFamily="50" charset="-128"/>
              </a:rPr>
              <a:t>ODBC</a:t>
            </a:r>
            <a:r>
              <a:rPr lang="ja-JP" altLang="en-US" sz="3200" dirty="0">
                <a:solidFill>
                  <a:schemeClr val="tx1"/>
                </a:solidFill>
                <a:ea typeface="Yu Gothic UI" panose="020B0500000000000000" pitchFamily="50" charset="-128"/>
              </a:rPr>
              <a:t>データソースの作成</a:t>
            </a:r>
            <a:endParaRPr lang="en-GB" sz="3200" dirty="0">
              <a:solidFill>
                <a:schemeClr val="tx1"/>
              </a:solidFill>
              <a:ea typeface="Yu Gothic UI" panose="020B0500000000000000" pitchFamily="50" charset="-128"/>
            </a:endParaRPr>
          </a:p>
        </p:txBody>
      </p:sp>
      <p:sp>
        <p:nvSpPr>
          <p:cNvPr id="9" name="Text Placeholder 4">
            <a:extLst>
              <a:ext uri="{FF2B5EF4-FFF2-40B4-BE49-F238E27FC236}">
                <a16:creationId xmlns:a16="http://schemas.microsoft.com/office/drawing/2014/main" id="{6E2E4FC3-8DE3-E847-81FF-41CB2A208AE3}"/>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8</a:t>
            </a:r>
            <a:endParaRPr lang="en-GB" dirty="0">
              <a:ea typeface="Yu Gothic UI" panose="020B0500000000000000" pitchFamily="50" charset="-128"/>
            </a:endParaRPr>
          </a:p>
        </p:txBody>
      </p:sp>
      <p:sp>
        <p:nvSpPr>
          <p:cNvPr id="10" name="Text Placeholder 14">
            <a:extLst>
              <a:ext uri="{FF2B5EF4-FFF2-40B4-BE49-F238E27FC236}">
                <a16:creationId xmlns:a16="http://schemas.microsoft.com/office/drawing/2014/main" id="{47B53E87-6AD4-9B8D-88BF-F2B6AB11436D}"/>
              </a:ext>
            </a:extLst>
          </p:cNvPr>
          <p:cNvSpPr txBox="1">
            <a:spLocks/>
          </p:cNvSpPr>
          <p:nvPr/>
        </p:nvSpPr>
        <p:spPr>
          <a:xfrm>
            <a:off x="601217" y="1595678"/>
            <a:ext cx="10485883" cy="2917974"/>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マニュアル「</a:t>
            </a:r>
            <a:r>
              <a:rPr lang="en-US" altLang="ja-JP" sz="1800" b="0" i="0" u="none" strike="noStrike" kern="100" baseline="0" dirty="0">
                <a:latin typeface="+mj-lt"/>
                <a:ea typeface="Yu Gothic UI" panose="020B0500000000000000" pitchFamily="50" charset="-128"/>
              </a:rPr>
              <a:t>DBPARTNER2 Client(64) </a:t>
            </a:r>
            <a:r>
              <a:rPr lang="ja-JP" altLang="en-US" sz="1800" b="0" i="0" u="none" strike="noStrike" kern="100" baseline="0" dirty="0">
                <a:latin typeface="+mj-lt"/>
                <a:ea typeface="Yu Gothic UI" panose="020B0500000000000000" pitchFamily="50" charset="-128"/>
              </a:rPr>
              <a:t>操作ガイド</a:t>
            </a:r>
            <a:r>
              <a:rPr lang="en-US" altLang="ja-JP" sz="1800" b="0" i="0" u="none" strike="noStrike" kern="100" baseline="0" dirty="0">
                <a:latin typeface="+mj-lt"/>
                <a:ea typeface="Yu Gothic UI" panose="020B0500000000000000" pitchFamily="50" charset="-128"/>
              </a:rPr>
              <a:t>3020-6-153-20</a:t>
            </a:r>
            <a:r>
              <a:rPr lang="ja-JP" altLang="en-US" sz="1800" b="0" i="0" u="none" strike="noStrike" kern="100" baseline="0" dirty="0">
                <a:latin typeface="+mj-lt"/>
                <a:ea typeface="Yu Gothic UI" panose="020B0500000000000000" pitchFamily="50" charset="-128"/>
              </a:rPr>
              <a:t>」の</a:t>
            </a:r>
            <a:r>
              <a:rPr lang="en-US" altLang="ja-JP" sz="1800" b="0" i="0" u="none" strike="noStrike" kern="100" baseline="0" dirty="0">
                <a:latin typeface="+mj-lt"/>
                <a:ea typeface="Yu Gothic UI" panose="020B0500000000000000" pitchFamily="50" charset="-128"/>
              </a:rPr>
              <a:t>2.6</a:t>
            </a:r>
            <a:r>
              <a:rPr lang="ja-JP" altLang="en-US" sz="1800" b="0" i="0" u="none" strike="noStrike" kern="100" baseline="0" dirty="0">
                <a:latin typeface="+mj-lt"/>
                <a:ea typeface="Yu Gothic UI" panose="020B0500000000000000" pitchFamily="50" charset="-128"/>
              </a:rPr>
              <a:t>章、または使用する</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ドライバーのマニュアルに従い、</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で使用する</a:t>
            </a:r>
            <a:r>
              <a:rPr lang="en-US" altLang="ja-JP" sz="1800" b="0" i="0" u="none" strike="noStrike" kern="100" baseline="0" dirty="0">
                <a:latin typeface="+mj-lt"/>
                <a:ea typeface="Yu Gothic UI" panose="020B0500000000000000" pitchFamily="50" charset="-128"/>
              </a:rPr>
              <a:t>64</a:t>
            </a:r>
            <a:r>
              <a:rPr lang="ja-JP" altLang="en-US" sz="1800" b="0" i="0" u="none" strike="noStrike" kern="100" baseline="0" dirty="0">
                <a:latin typeface="+mj-lt"/>
                <a:ea typeface="Yu Gothic UI" panose="020B0500000000000000" pitchFamily="50" charset="-128"/>
              </a:rPr>
              <a:t>ビット版</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データソースを作成します。</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環境の設定を引き継ぐのであれば、控えておいた</a:t>
            </a:r>
            <a:r>
              <a:rPr lang="en-US" altLang="ja-JP" sz="1800" b="0" i="0" u="none" strike="noStrike" kern="100" baseline="0" dirty="0">
                <a:latin typeface="+mj-lt"/>
                <a:ea typeface="Yu Gothic UI" panose="020B0500000000000000" pitchFamily="50" charset="-128"/>
              </a:rPr>
              <a:t>32</a:t>
            </a:r>
            <a:r>
              <a:rPr lang="ja-JP" altLang="en-US" sz="1800" b="0" i="0" u="none" strike="noStrike" kern="100" baseline="0" dirty="0">
                <a:latin typeface="+mj-lt"/>
                <a:ea typeface="Yu Gothic UI" panose="020B0500000000000000" pitchFamily="50" charset="-128"/>
              </a:rPr>
              <a:t>ビット版</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データソースの設定を使用してください。</a:t>
            </a: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で使用していた</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ドライバーと</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で使用する</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ドライバーとは異なるため、一部引き継げない項目もあります。引き継げない項目については適切な値を設定してください。</a:t>
            </a:r>
          </a:p>
        </p:txBody>
      </p:sp>
    </p:spTree>
    <p:extLst>
      <p:ext uri="{BB962C8B-B14F-4D97-AF65-F5344CB8AC3E}">
        <p14:creationId xmlns:p14="http://schemas.microsoft.com/office/powerpoint/2010/main" val="126790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FD097C-A1B0-AD2D-83A7-3462F653C0D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587640-CFBD-9FA4-46E0-89021B6FB7D9}"/>
              </a:ext>
            </a:extLst>
          </p:cNvPr>
          <p:cNvSpPr>
            <a:spLocks noGrp="1"/>
          </p:cNvSpPr>
          <p:nvPr>
            <p:ph type="ftr" sz="quarter" idx="11"/>
          </p:nvPr>
        </p:nvSpPr>
        <p:spPr/>
        <p:txBody>
          <a:body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AB8D4966-056C-45DB-23C2-B738A90DC4C2}"/>
              </a:ext>
            </a:extLst>
          </p:cNvPr>
          <p:cNvSpPr>
            <a:spLocks noGrp="1"/>
          </p:cNvSpPr>
          <p:nvPr>
            <p:ph type="sldNum" sz="quarter" idx="12"/>
          </p:nvPr>
        </p:nvSpPr>
        <p:spPr/>
        <p:txBody>
          <a:bodyPr/>
          <a:lstStyle/>
          <a:p>
            <a:fld id="{29F4BC05-462B-4F19-BE6B-A1043C81AA78}" type="slidenum">
              <a:rPr lang="en-GB" smtClean="0"/>
              <a:t>14</a:t>
            </a:fld>
            <a:endParaRPr lang="en-GB"/>
          </a:p>
        </p:txBody>
      </p:sp>
      <p:sp>
        <p:nvSpPr>
          <p:cNvPr id="8" name="Title 3">
            <a:extLst>
              <a:ext uri="{FF2B5EF4-FFF2-40B4-BE49-F238E27FC236}">
                <a16:creationId xmlns:a16="http://schemas.microsoft.com/office/drawing/2014/main" id="{9EDE1995-F4E7-5652-77A7-AD247188D16E}"/>
              </a:ext>
            </a:extLst>
          </p:cNvPr>
          <p:cNvSpPr>
            <a:spLocks noGrp="1"/>
          </p:cNvSpPr>
          <p:nvPr>
            <p:ph type="title"/>
          </p:nvPr>
        </p:nvSpPr>
        <p:spPr>
          <a:xfrm>
            <a:off x="469900" y="974740"/>
            <a:ext cx="10261112" cy="553998"/>
          </a:xfrm>
        </p:spPr>
        <p:txBody>
          <a:bodyPr/>
          <a:lstStyle/>
          <a:p>
            <a:pPr algn="l"/>
            <a:r>
              <a:rPr lang="ja-JP" altLang="en-US" sz="3200" dirty="0">
                <a:solidFill>
                  <a:schemeClr val="tx1"/>
                </a:solidFill>
                <a:ea typeface="Yu Gothic UI" panose="020B0500000000000000" pitchFamily="50" charset="-128"/>
              </a:rPr>
              <a:t>必要なファイルの復元、または作成</a:t>
            </a:r>
            <a:endParaRPr lang="en-GB" sz="3200" dirty="0">
              <a:solidFill>
                <a:schemeClr val="tx1"/>
              </a:solidFill>
              <a:ea typeface="Yu Gothic UI" panose="020B0500000000000000" pitchFamily="50" charset="-128"/>
            </a:endParaRPr>
          </a:p>
        </p:txBody>
      </p:sp>
      <p:sp>
        <p:nvSpPr>
          <p:cNvPr id="9" name="Text Placeholder 4">
            <a:extLst>
              <a:ext uri="{FF2B5EF4-FFF2-40B4-BE49-F238E27FC236}">
                <a16:creationId xmlns:a16="http://schemas.microsoft.com/office/drawing/2014/main" id="{C41D53CF-277A-ED52-F903-C7A14E155059}"/>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9</a:t>
            </a:r>
            <a:endParaRPr lang="en-GB" dirty="0">
              <a:ea typeface="Yu Gothic UI" panose="020B0500000000000000" pitchFamily="50" charset="-128"/>
            </a:endParaRPr>
          </a:p>
        </p:txBody>
      </p:sp>
      <p:sp>
        <p:nvSpPr>
          <p:cNvPr id="10" name="Text Placeholder 14">
            <a:extLst>
              <a:ext uri="{FF2B5EF4-FFF2-40B4-BE49-F238E27FC236}">
                <a16:creationId xmlns:a16="http://schemas.microsoft.com/office/drawing/2014/main" id="{0CE5D909-9DEB-78B6-8918-812F7FFFB142}"/>
              </a:ext>
            </a:extLst>
          </p:cNvPr>
          <p:cNvSpPr txBox="1">
            <a:spLocks/>
          </p:cNvSpPr>
          <p:nvPr/>
        </p:nvSpPr>
        <p:spPr>
          <a:xfrm>
            <a:off x="601217" y="1605320"/>
            <a:ext cx="10485883" cy="896092"/>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接続先定義ファイル（*</a:t>
            </a:r>
            <a:r>
              <a:rPr lang="en-US" altLang="ja-JP" sz="1800" b="0" i="0" u="none" strike="noStrike" kern="100" baseline="0" dirty="0">
                <a:latin typeface="+mj-lt"/>
                <a:ea typeface="Yu Gothic UI" panose="020B0500000000000000" pitchFamily="50" charset="-128"/>
              </a:rPr>
              <a:t>.DPL</a:t>
            </a:r>
            <a:r>
              <a:rPr lang="ja-JP" altLang="en-US" sz="1800" b="0" i="0" u="none" strike="noStrike" kern="100" baseline="0" dirty="0">
                <a:latin typeface="+mj-lt"/>
                <a:ea typeface="Yu Gothic UI" panose="020B0500000000000000" pitchFamily="50" charset="-128"/>
              </a:rPr>
              <a:t>）と情報ファイル（</a:t>
            </a:r>
            <a:r>
              <a:rPr lang="en-US" altLang="ja-JP" sz="1800" b="0" i="0" u="none" strike="noStrike" kern="100" baseline="0" dirty="0">
                <a:latin typeface="+mj-lt"/>
                <a:ea typeface="Yu Gothic UI" panose="020B0500000000000000" pitchFamily="50" charset="-128"/>
              </a:rPr>
              <a:t>Dbpart2.inf</a:t>
            </a:r>
            <a:r>
              <a:rPr lang="ja-JP" altLang="en-US" sz="1800" b="0" i="0" u="none" strike="noStrike" kern="100" baseline="0" dirty="0">
                <a:latin typeface="+mj-lt"/>
                <a:ea typeface="Yu Gothic UI" panose="020B0500000000000000" pitchFamily="50" charset="-128"/>
              </a:rPr>
              <a:t>）を復元、または作成します。</a:t>
            </a:r>
            <a:endParaRPr lang="en-US" altLang="ja-JP" sz="1800" b="0" i="0" u="none" strike="noStrike" kern="100" baseline="0" dirty="0">
              <a:latin typeface="+mj-lt"/>
              <a:ea typeface="Yu Gothic UI" panose="020B0500000000000000" pitchFamily="50" charset="-128"/>
            </a:endParaRPr>
          </a:p>
          <a:p>
            <a:pPr marL="0" marR="0" indent="0" algn="just" rtl="0">
              <a:buNone/>
            </a:pPr>
            <a:r>
              <a:rPr lang="ja-JP" altLang="en-US" sz="1800" kern="10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の環境を引き継ぐ場合には復元、引き継がない場合には作成します。</a:t>
            </a:r>
          </a:p>
        </p:txBody>
      </p:sp>
      <p:sp>
        <p:nvSpPr>
          <p:cNvPr id="4" name="Text Placeholder 15">
            <a:extLst>
              <a:ext uri="{FF2B5EF4-FFF2-40B4-BE49-F238E27FC236}">
                <a16:creationId xmlns:a16="http://schemas.microsoft.com/office/drawing/2014/main" id="{6399AFE8-5A2D-9735-5D34-A29F7AF0BC01}"/>
              </a:ext>
            </a:extLst>
          </p:cNvPr>
          <p:cNvSpPr txBox="1">
            <a:spLocks/>
          </p:cNvSpPr>
          <p:nvPr/>
        </p:nvSpPr>
        <p:spPr>
          <a:xfrm>
            <a:off x="601217" y="2586005"/>
            <a:ext cx="10606780" cy="1621157"/>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r>
              <a:rPr lang="ja-JP" altLang="en-US" sz="1800" b="1" dirty="0">
                <a:latin typeface="+mj-lt"/>
                <a:ea typeface="Yu Gothic UI" panose="020B0500000000000000" pitchFamily="50" charset="-128"/>
              </a:rPr>
              <a:t>復元</a:t>
            </a:r>
            <a:endParaRPr lang="en-US" altLang="ja-JP" sz="1800" b="1" dirty="0">
              <a:latin typeface="+mj-lt"/>
              <a:ea typeface="Yu Gothic UI" panose="020B0500000000000000" pitchFamily="50" charset="-128"/>
            </a:endParaRPr>
          </a:p>
          <a:p>
            <a:pPr marL="0" marR="0" indent="0" algn="just" rtl="0">
              <a:buNone/>
            </a:pPr>
            <a:r>
              <a:rPr lang="ja-JP" altLang="en-US" sz="1800" b="0" i="0" u="none" strike="noStrike" kern="100" baseline="0" dirty="0">
                <a:latin typeface="+mj-lt"/>
                <a:ea typeface="Yu Gothic UI" panose="020B0500000000000000" pitchFamily="50" charset="-128"/>
              </a:rPr>
              <a:t>　退避していた接続先定義ファイルと情報ファイルを復元します。復元後、マニュアル「</a:t>
            </a:r>
            <a:r>
              <a:rPr lang="en-US" altLang="ja-JP" sz="1800" b="0" i="0" u="none" strike="noStrike" kern="100" baseline="0" dirty="0">
                <a:latin typeface="+mj-lt"/>
                <a:ea typeface="Yu Gothic UI" panose="020B0500000000000000" pitchFamily="50" charset="-128"/>
              </a:rPr>
              <a:t>DBPARTNER2 Client(64) </a:t>
            </a:r>
            <a:r>
              <a:rPr lang="ja-JP" altLang="en-US" sz="1800" b="0" i="0" u="none" strike="noStrike" kern="100" baseline="0" dirty="0">
                <a:latin typeface="+mj-lt"/>
                <a:ea typeface="Yu Gothic UI" panose="020B0500000000000000" pitchFamily="50" charset="-128"/>
              </a:rPr>
              <a:t>操作ガイド</a:t>
            </a:r>
            <a:r>
              <a:rPr lang="en-US" altLang="ja-JP" sz="1800" b="0" i="0" u="none" strike="noStrike" kern="100" baseline="0" dirty="0">
                <a:latin typeface="+mj-lt"/>
                <a:ea typeface="Yu Gothic UI" panose="020B0500000000000000" pitchFamily="50" charset="-128"/>
              </a:rPr>
              <a:t>3020-6-153-20</a:t>
            </a:r>
            <a:r>
              <a:rPr lang="ja-JP" altLang="en-US" sz="1800" b="0" i="0" u="none" strike="noStrike" kern="100" baseline="0" dirty="0">
                <a:latin typeface="+mj-lt"/>
                <a:ea typeface="Yu Gothic UI" panose="020B0500000000000000" pitchFamily="50" charset="-128"/>
              </a:rPr>
              <a:t>」の</a:t>
            </a:r>
            <a:r>
              <a:rPr lang="en-US" altLang="ja-JP" sz="1800" b="0" i="0" u="none" strike="noStrike" kern="100" baseline="0" dirty="0">
                <a:latin typeface="+mj-lt"/>
                <a:ea typeface="Yu Gothic UI" panose="020B0500000000000000" pitchFamily="50" charset="-128"/>
              </a:rPr>
              <a:t>2.4</a:t>
            </a:r>
            <a:r>
              <a:rPr lang="ja-JP" altLang="en-US" sz="1800" b="0" i="0" u="none" strike="noStrike" kern="100" baseline="0" dirty="0">
                <a:latin typeface="+mj-lt"/>
                <a:ea typeface="Yu Gothic UI" panose="020B0500000000000000" pitchFamily="50" charset="-128"/>
              </a:rPr>
              <a:t>～</a:t>
            </a:r>
            <a:r>
              <a:rPr lang="en-US" altLang="ja-JP" sz="1800" b="0" i="0" u="none" strike="noStrike" kern="100" baseline="0" dirty="0">
                <a:latin typeface="+mj-lt"/>
                <a:ea typeface="Yu Gothic UI" panose="020B0500000000000000" pitchFamily="50" charset="-128"/>
              </a:rPr>
              <a:t>2.5</a:t>
            </a:r>
            <a:r>
              <a:rPr lang="ja-JP" altLang="en-US" sz="1800" b="0" i="0" u="none" strike="noStrike" kern="100" baseline="0" dirty="0">
                <a:latin typeface="+mj-lt"/>
                <a:ea typeface="Yu Gothic UI" panose="020B0500000000000000" pitchFamily="50" charset="-128"/>
              </a:rPr>
              <a:t>章と突き合わせて、必要に応じて手直ししてください。</a:t>
            </a: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と</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とで各設定の省略値に違いはありません。</a:t>
            </a:r>
          </a:p>
          <a:p>
            <a:pPr marL="0" marR="0" indent="0" algn="just" rtl="0">
              <a:buNone/>
            </a:pPr>
            <a:endParaRPr lang="en-GB" sz="1800" dirty="0">
              <a:latin typeface="+mj-lt"/>
              <a:ea typeface="Yu Gothic UI" panose="020B0500000000000000" pitchFamily="50" charset="-128"/>
            </a:endParaRPr>
          </a:p>
        </p:txBody>
      </p:sp>
      <p:sp>
        <p:nvSpPr>
          <p:cNvPr id="5" name="Text Placeholder 15">
            <a:extLst>
              <a:ext uri="{FF2B5EF4-FFF2-40B4-BE49-F238E27FC236}">
                <a16:creationId xmlns:a16="http://schemas.microsoft.com/office/drawing/2014/main" id="{F7D8E467-4A2C-8999-91FA-12B8B5627B38}"/>
              </a:ext>
            </a:extLst>
          </p:cNvPr>
          <p:cNvSpPr txBox="1">
            <a:spLocks/>
          </p:cNvSpPr>
          <p:nvPr/>
        </p:nvSpPr>
        <p:spPr>
          <a:xfrm>
            <a:off x="601217" y="4371235"/>
            <a:ext cx="10606780" cy="1396537"/>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r>
              <a:rPr lang="ja-JP" altLang="en-US" sz="1800" b="1" dirty="0">
                <a:latin typeface="+mj-lt"/>
                <a:ea typeface="Yu Gothic UI" panose="020B0500000000000000" pitchFamily="50" charset="-128"/>
              </a:rPr>
              <a:t>作成</a:t>
            </a:r>
            <a:endParaRPr lang="en-US" altLang="ja-JP" sz="1800" b="1" dirty="0">
              <a:latin typeface="+mj-lt"/>
              <a:ea typeface="Yu Gothic UI" panose="020B0500000000000000" pitchFamily="50" charset="-128"/>
            </a:endParaRPr>
          </a:p>
          <a:p>
            <a:pPr marL="0" marR="0" indent="0" algn="just" rtl="0">
              <a:buNone/>
            </a:pPr>
            <a:r>
              <a:rPr lang="ja-JP" altLang="en-US" sz="1800" b="0" i="0" u="none" strike="noStrike" kern="100" baseline="0" dirty="0">
                <a:latin typeface="+mj-lt"/>
                <a:ea typeface="Yu Gothic UI" panose="020B0500000000000000" pitchFamily="50" charset="-128"/>
              </a:rPr>
              <a:t>　マニュアル「</a:t>
            </a:r>
            <a:r>
              <a:rPr lang="en-US" altLang="ja-JP" sz="1800" b="0" i="0" u="none" strike="noStrike" kern="100" baseline="0" dirty="0">
                <a:latin typeface="+mj-lt"/>
                <a:ea typeface="Yu Gothic UI" panose="020B0500000000000000" pitchFamily="50" charset="-128"/>
              </a:rPr>
              <a:t>DBPARTNER2 Client(64) </a:t>
            </a:r>
            <a:r>
              <a:rPr lang="ja-JP" altLang="en-US" sz="1800" b="0" i="0" u="none" strike="noStrike" kern="100" baseline="0" dirty="0">
                <a:latin typeface="+mj-lt"/>
                <a:ea typeface="Yu Gothic UI" panose="020B0500000000000000" pitchFamily="50" charset="-128"/>
              </a:rPr>
              <a:t>操作ガイド</a:t>
            </a:r>
            <a:r>
              <a:rPr lang="en-US" altLang="ja-JP" sz="1800" b="0" i="0" u="none" strike="noStrike" kern="100" baseline="0" dirty="0">
                <a:latin typeface="+mj-lt"/>
                <a:ea typeface="Yu Gothic UI" panose="020B0500000000000000" pitchFamily="50" charset="-128"/>
              </a:rPr>
              <a:t>3020-6-153-20</a:t>
            </a:r>
            <a:r>
              <a:rPr lang="ja-JP" altLang="en-US" sz="1800" b="0" i="0" u="none" strike="noStrike" kern="100" baseline="0" dirty="0">
                <a:latin typeface="+mj-lt"/>
                <a:ea typeface="Yu Gothic UI" panose="020B0500000000000000" pitchFamily="50" charset="-128"/>
              </a:rPr>
              <a:t>」の</a:t>
            </a:r>
            <a:r>
              <a:rPr lang="en-US" altLang="ja-JP" sz="1800" b="0" i="0" u="none" strike="noStrike" kern="100" baseline="0" dirty="0">
                <a:latin typeface="+mj-lt"/>
                <a:ea typeface="Yu Gothic UI" panose="020B0500000000000000" pitchFamily="50" charset="-128"/>
              </a:rPr>
              <a:t>2.4</a:t>
            </a:r>
            <a:r>
              <a:rPr lang="ja-JP" altLang="en-US" sz="1800" b="0" i="0" u="none" strike="noStrike" kern="100" baseline="0" dirty="0">
                <a:latin typeface="+mj-lt"/>
                <a:ea typeface="Yu Gothic UI" panose="020B0500000000000000" pitchFamily="50" charset="-128"/>
              </a:rPr>
              <a:t>～</a:t>
            </a:r>
            <a:r>
              <a:rPr lang="en-US" altLang="ja-JP" sz="1800" b="0" i="0" u="none" strike="noStrike" kern="100" baseline="0" dirty="0">
                <a:latin typeface="+mj-lt"/>
                <a:ea typeface="Yu Gothic UI" panose="020B0500000000000000" pitchFamily="50" charset="-128"/>
              </a:rPr>
              <a:t>2.5</a:t>
            </a:r>
            <a:r>
              <a:rPr lang="ja-JP" altLang="en-US" sz="1800" b="0" i="0" u="none" strike="noStrike" kern="100" baseline="0" dirty="0">
                <a:latin typeface="+mj-lt"/>
                <a:ea typeface="Yu Gothic UI" panose="020B0500000000000000" pitchFamily="50" charset="-128"/>
              </a:rPr>
              <a:t>章に従って接続先定義ファイルと情報ファイルを作成してください。</a:t>
            </a:r>
          </a:p>
          <a:p>
            <a:pPr marL="0" marR="0" indent="0" algn="just" rtl="0">
              <a:buNone/>
            </a:pPr>
            <a:endParaRPr lang="en-GB" sz="1800" dirty="0">
              <a:latin typeface="+mj-lt"/>
              <a:ea typeface="Yu Gothic UI" panose="020B0500000000000000" pitchFamily="50" charset="-128"/>
            </a:endParaRPr>
          </a:p>
        </p:txBody>
      </p:sp>
    </p:spTree>
    <p:extLst>
      <p:ext uri="{BB962C8B-B14F-4D97-AF65-F5344CB8AC3E}">
        <p14:creationId xmlns:p14="http://schemas.microsoft.com/office/powerpoint/2010/main" val="2150162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FB6909-B2FC-D1BE-E225-472DFCCDC6F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952D3A-832E-BDA0-3819-A7D443159E9C}"/>
              </a:ext>
            </a:extLst>
          </p:cNvPr>
          <p:cNvSpPr>
            <a:spLocks noGrp="1"/>
          </p:cNvSpPr>
          <p:nvPr>
            <p:ph type="ftr" sz="quarter" idx="3"/>
          </p:nvPr>
        </p:nvSpPr>
        <p:spPr>
          <a:xfrm>
            <a:off x="971999" y="6336000"/>
            <a:ext cx="8841925" cy="144000"/>
          </a:xfrm>
          <a:prstGeom prst="rect">
            <a:avLst/>
          </a:prstGeom>
        </p:spPr>
        <p:txBody>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4DD4F58B-C224-D660-DC2B-913C906DEF75}"/>
              </a:ext>
            </a:extLst>
          </p:cNvPr>
          <p:cNvSpPr>
            <a:spLocks noGrp="1"/>
          </p:cNvSpPr>
          <p:nvPr>
            <p:ph type="sldNum" sz="quarter" idx="12"/>
          </p:nvPr>
        </p:nvSpPr>
        <p:spPr>
          <a:xfrm>
            <a:off x="473075" y="6336000"/>
            <a:ext cx="432000" cy="144000"/>
          </a:xfrm>
        </p:spPr>
        <p:txBody>
          <a:bodyPr/>
          <a:lstStyle/>
          <a:p>
            <a:fld id="{29F4BC05-462B-4F19-BE6B-A1043C81AA78}" type="slidenum">
              <a:rPr lang="en-GB" smtClean="0"/>
              <a:pPr/>
              <a:t>15</a:t>
            </a:fld>
            <a:endParaRPr lang="en-GB"/>
          </a:p>
        </p:txBody>
      </p:sp>
      <p:sp>
        <p:nvSpPr>
          <p:cNvPr id="7" name="Title 3">
            <a:extLst>
              <a:ext uri="{FF2B5EF4-FFF2-40B4-BE49-F238E27FC236}">
                <a16:creationId xmlns:a16="http://schemas.microsoft.com/office/drawing/2014/main" id="{EC7D2FB4-0714-68C3-C13B-3ACCDAC36816}"/>
              </a:ext>
            </a:extLst>
          </p:cNvPr>
          <p:cNvSpPr txBox="1">
            <a:spLocks/>
          </p:cNvSpPr>
          <p:nvPr/>
        </p:nvSpPr>
        <p:spPr>
          <a:xfrm>
            <a:off x="469900" y="974740"/>
            <a:ext cx="10261112" cy="553998"/>
          </a:xfrm>
          <a:prstGeom prst="rect">
            <a:avLst/>
          </a:prstGeom>
        </p:spPr>
        <p:txBody>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r>
              <a:rPr lang="en-US" altLang="ja-JP" sz="3200" dirty="0" err="1">
                <a:ea typeface="Yu Gothic UI" panose="020B0500000000000000" pitchFamily="50" charset="-128"/>
              </a:rPr>
              <a:t>QueryEnd</a:t>
            </a:r>
            <a:r>
              <a:rPr lang="ja-JP" altLang="en-US" sz="3200" dirty="0">
                <a:ea typeface="Yu Gothic UI" panose="020B0500000000000000" pitchFamily="50" charset="-128"/>
              </a:rPr>
              <a:t>マクロの確認</a:t>
            </a:r>
            <a:endParaRPr lang="en-GB" sz="3200" dirty="0">
              <a:ea typeface="Yu Gothic UI" panose="020B0500000000000000" pitchFamily="50" charset="-128"/>
            </a:endParaRPr>
          </a:p>
        </p:txBody>
      </p:sp>
      <p:sp>
        <p:nvSpPr>
          <p:cNvPr id="8" name="Text Placeholder 4">
            <a:extLst>
              <a:ext uri="{FF2B5EF4-FFF2-40B4-BE49-F238E27FC236}">
                <a16:creationId xmlns:a16="http://schemas.microsoft.com/office/drawing/2014/main" id="{ACE9FF4F-C01B-2398-0E7F-C218BA4AB715}"/>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10</a:t>
            </a:r>
            <a:endParaRPr lang="en-GB" dirty="0">
              <a:ea typeface="Yu Gothic UI" panose="020B0500000000000000" pitchFamily="50" charset="-128"/>
            </a:endParaRPr>
          </a:p>
        </p:txBody>
      </p:sp>
      <p:sp>
        <p:nvSpPr>
          <p:cNvPr id="9" name="Text Placeholder 14">
            <a:extLst>
              <a:ext uri="{FF2B5EF4-FFF2-40B4-BE49-F238E27FC236}">
                <a16:creationId xmlns:a16="http://schemas.microsoft.com/office/drawing/2014/main" id="{49CD9C62-82FB-5682-A921-E9272742858D}"/>
              </a:ext>
            </a:extLst>
          </p:cNvPr>
          <p:cNvSpPr txBox="1">
            <a:spLocks/>
          </p:cNvSpPr>
          <p:nvPr/>
        </p:nvSpPr>
        <p:spPr>
          <a:xfrm>
            <a:off x="584591" y="1612890"/>
            <a:ext cx="10485883" cy="2917974"/>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Excel</a:t>
            </a:r>
            <a:r>
              <a:rPr lang="ja-JP" altLang="en-US" sz="1800" b="0" i="0" u="none" strike="noStrike" kern="100" baseline="0" dirty="0">
                <a:latin typeface="+mj-lt"/>
                <a:ea typeface="Yu Gothic UI" panose="020B0500000000000000" pitchFamily="50" charset="-128"/>
              </a:rPr>
              <a:t>連携の貼付オプションの</a:t>
            </a:r>
            <a:r>
              <a:rPr lang="en-US" altLang="ja-JP" sz="1800" b="0" i="0" u="none" strike="noStrike" kern="100" baseline="0" dirty="0" err="1">
                <a:latin typeface="+mj-lt"/>
                <a:ea typeface="Yu Gothic UI" panose="020B0500000000000000" pitchFamily="50" charset="-128"/>
              </a:rPr>
              <a:t>QueryEnd</a:t>
            </a:r>
            <a:r>
              <a:rPr lang="ja-JP" altLang="en-US" sz="1800" b="0" i="0" u="none" strike="noStrike" kern="100" baseline="0" dirty="0">
                <a:latin typeface="+mj-lt"/>
                <a:ea typeface="Yu Gothic UI" panose="020B0500000000000000" pitchFamily="50" charset="-128"/>
              </a:rPr>
              <a:t>に指定するマクロを引き継ぐ場合に必要な作業です。</a:t>
            </a: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err="1">
                <a:latin typeface="+mj-lt"/>
                <a:ea typeface="Yu Gothic UI" panose="020B0500000000000000" pitchFamily="50" charset="-128"/>
              </a:rPr>
              <a:t>QueryEnd</a:t>
            </a:r>
            <a:r>
              <a:rPr lang="ja-JP" altLang="en-US" sz="1800" b="0" i="0" u="none" strike="noStrike" kern="100" baseline="0" dirty="0">
                <a:latin typeface="+mj-lt"/>
                <a:ea typeface="Yu Gothic UI" panose="020B0500000000000000" pitchFamily="50" charset="-128"/>
              </a:rPr>
              <a:t>に指定するマクロが</a:t>
            </a:r>
            <a:r>
              <a:rPr lang="en-US" altLang="ja-JP" sz="1800" b="0" i="0" u="none" strike="noStrike" kern="100" baseline="0" dirty="0">
                <a:latin typeface="+mj-lt"/>
                <a:ea typeface="Yu Gothic UI" panose="020B0500000000000000" pitchFamily="50" charset="-128"/>
              </a:rPr>
              <a:t>64</a:t>
            </a:r>
            <a:r>
              <a:rPr lang="ja-JP" altLang="en-US" sz="1800" b="0" i="0" u="none" strike="noStrike" kern="100" baseline="0" dirty="0">
                <a:latin typeface="+mj-lt"/>
                <a:ea typeface="Yu Gothic UI" panose="020B0500000000000000" pitchFamily="50" charset="-128"/>
              </a:rPr>
              <a:t>ビット版の</a:t>
            </a:r>
            <a:r>
              <a:rPr lang="en-US" altLang="ja-JP" sz="1800" b="0" i="0" u="none" strike="noStrike" kern="100" baseline="0" dirty="0">
                <a:latin typeface="+mj-lt"/>
                <a:ea typeface="Yu Gothic UI" panose="020B0500000000000000" pitchFamily="50" charset="-128"/>
              </a:rPr>
              <a:t>Excel</a:t>
            </a:r>
            <a:r>
              <a:rPr lang="ja-JP" altLang="en-US" sz="1800" b="0" i="0" u="none" strike="noStrike" kern="100" baseline="0" dirty="0">
                <a:latin typeface="+mj-lt"/>
                <a:ea typeface="Yu Gothic UI" panose="020B0500000000000000" pitchFamily="50" charset="-128"/>
              </a:rPr>
              <a:t>で動作することを確認します。</a:t>
            </a:r>
            <a:r>
              <a:rPr lang="en-US" altLang="ja-JP" sz="1800" b="0" i="0" u="none" strike="noStrike" kern="100" baseline="0" dirty="0">
                <a:latin typeface="+mj-lt"/>
                <a:ea typeface="Yu Gothic UI" panose="020B0500000000000000" pitchFamily="50" charset="-128"/>
              </a:rPr>
              <a:t>Excel VBA</a:t>
            </a:r>
            <a:r>
              <a:rPr lang="ja-JP" altLang="en-US" sz="1800" b="0" i="0" u="none" strike="noStrike" kern="100" baseline="0" dirty="0">
                <a:latin typeface="+mj-lt"/>
                <a:ea typeface="Yu Gothic UI" panose="020B0500000000000000" pitchFamily="50" charset="-128"/>
              </a:rPr>
              <a:t>マクロの</a:t>
            </a:r>
            <a:r>
              <a:rPr lang="en-US" altLang="ja-JP" sz="1800" b="0" i="0" u="none" strike="noStrike" kern="100" baseline="0" dirty="0">
                <a:latin typeface="+mj-lt"/>
                <a:ea typeface="Yu Gothic UI" panose="020B0500000000000000" pitchFamily="50" charset="-128"/>
              </a:rPr>
              <a:t>32</a:t>
            </a:r>
            <a:r>
              <a:rPr lang="ja-JP" altLang="en-US" sz="1800" b="0" i="0" u="none" strike="noStrike" kern="100" baseline="0" dirty="0">
                <a:latin typeface="+mj-lt"/>
                <a:ea typeface="Yu Gothic UI" panose="020B0500000000000000" pitchFamily="50" charset="-128"/>
              </a:rPr>
              <a:t>ビット版と</a:t>
            </a:r>
            <a:r>
              <a:rPr lang="en-US" altLang="ja-JP" sz="1800" b="0" i="0" u="none" strike="noStrike" kern="100" baseline="0" dirty="0">
                <a:latin typeface="+mj-lt"/>
                <a:ea typeface="Yu Gothic UI" panose="020B0500000000000000" pitchFamily="50" charset="-128"/>
              </a:rPr>
              <a:t>64</a:t>
            </a:r>
            <a:r>
              <a:rPr lang="ja-JP" altLang="en-US" sz="1800" b="0" i="0" u="none" strike="noStrike" kern="100" baseline="0" dirty="0">
                <a:latin typeface="+mj-lt"/>
                <a:ea typeface="Yu Gothic UI" panose="020B0500000000000000" pitchFamily="50" charset="-128"/>
              </a:rPr>
              <a:t>ビット版の互換性については、</a:t>
            </a:r>
            <a:r>
              <a:rPr lang="en-US" altLang="ja-JP" sz="1800" b="0" i="0" u="none" strike="noStrike" kern="100" baseline="0" dirty="0">
                <a:latin typeface="+mj-lt"/>
                <a:ea typeface="Yu Gothic UI" panose="020B0500000000000000" pitchFamily="50" charset="-128"/>
              </a:rPr>
              <a:t>Microsoft</a:t>
            </a:r>
            <a:r>
              <a:rPr lang="ja-JP" altLang="en-US" sz="1800" b="0" i="0" u="none" strike="noStrike" kern="100" baseline="0" dirty="0">
                <a:latin typeface="+mj-lt"/>
                <a:ea typeface="Yu Gothic UI" panose="020B0500000000000000" pitchFamily="50" charset="-128"/>
              </a:rPr>
              <a:t>社が提供する資料をご確認ください。</a:t>
            </a: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err="1">
                <a:latin typeface="+mj-lt"/>
                <a:ea typeface="Yu Gothic UI" panose="020B0500000000000000" pitchFamily="50" charset="-128"/>
              </a:rPr>
              <a:t>QueryEnd</a:t>
            </a:r>
            <a:r>
              <a:rPr lang="ja-JP" altLang="en-US" sz="1800" b="0" i="0" u="none" strike="noStrike" kern="100" baseline="0" dirty="0">
                <a:latin typeface="+mj-lt"/>
                <a:ea typeface="Yu Gothic UI" panose="020B0500000000000000" pitchFamily="50" charset="-128"/>
              </a:rPr>
              <a:t>に指定するマクロはユーザー自身で作成したコードですので、動作保証はユーザー自身で行う必要があります。</a:t>
            </a:r>
          </a:p>
        </p:txBody>
      </p:sp>
    </p:spTree>
    <p:extLst>
      <p:ext uri="{BB962C8B-B14F-4D97-AF65-F5344CB8AC3E}">
        <p14:creationId xmlns:p14="http://schemas.microsoft.com/office/powerpoint/2010/main" val="738203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62614C-DE65-1642-01B3-E0389C4C541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FA13265-F931-FD0B-DB10-A8AC78A98A00}"/>
              </a:ext>
            </a:extLst>
          </p:cNvPr>
          <p:cNvSpPr>
            <a:spLocks noGrp="1"/>
          </p:cNvSpPr>
          <p:nvPr>
            <p:ph type="ftr" sz="quarter" idx="3"/>
          </p:nvPr>
        </p:nvSpPr>
        <p:spPr>
          <a:xfrm>
            <a:off x="971999" y="6336000"/>
            <a:ext cx="8841925" cy="144000"/>
          </a:xfrm>
          <a:prstGeom prst="rect">
            <a:avLst/>
          </a:prstGeom>
        </p:spPr>
        <p:txBody>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22C860D7-85AB-A90E-2A26-AB5E9ABBAF65}"/>
              </a:ext>
            </a:extLst>
          </p:cNvPr>
          <p:cNvSpPr>
            <a:spLocks noGrp="1"/>
          </p:cNvSpPr>
          <p:nvPr>
            <p:ph type="sldNum" sz="quarter" idx="12"/>
          </p:nvPr>
        </p:nvSpPr>
        <p:spPr/>
        <p:txBody>
          <a:bodyPr/>
          <a:lstStyle/>
          <a:p>
            <a:fld id="{29F4BC05-462B-4F19-BE6B-A1043C81AA78}" type="slidenum">
              <a:rPr lang="en-GB" smtClean="0"/>
              <a:pPr/>
              <a:t>16</a:t>
            </a:fld>
            <a:endParaRPr lang="en-GB" dirty="0"/>
          </a:p>
        </p:txBody>
      </p:sp>
      <p:sp>
        <p:nvSpPr>
          <p:cNvPr id="6" name="Title 3">
            <a:extLst>
              <a:ext uri="{FF2B5EF4-FFF2-40B4-BE49-F238E27FC236}">
                <a16:creationId xmlns:a16="http://schemas.microsoft.com/office/drawing/2014/main" id="{564F9620-C0F8-99CA-481E-49B3F932542E}"/>
              </a:ext>
            </a:extLst>
          </p:cNvPr>
          <p:cNvSpPr txBox="1">
            <a:spLocks/>
          </p:cNvSpPr>
          <p:nvPr/>
        </p:nvSpPr>
        <p:spPr>
          <a:xfrm>
            <a:off x="469900" y="974740"/>
            <a:ext cx="10261112" cy="553998"/>
          </a:xfrm>
          <a:prstGeom prst="rect">
            <a:avLst/>
          </a:prstGeom>
        </p:spPr>
        <p:txBody>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r>
              <a:rPr lang="ja-JP" altLang="en-US" sz="3200" dirty="0">
                <a:ea typeface="Yu Gothic UI" panose="020B0500000000000000" pitchFamily="50" charset="-128"/>
              </a:rPr>
              <a:t>手順ファイル、見出し辞書、および</a:t>
            </a:r>
            <a:r>
              <a:rPr lang="en-US" altLang="ja-JP" sz="3200" dirty="0">
                <a:ea typeface="Yu Gothic UI" panose="020B0500000000000000" pitchFamily="50" charset="-128"/>
              </a:rPr>
              <a:t>SQL</a:t>
            </a:r>
            <a:r>
              <a:rPr lang="ja-JP" altLang="en-US" sz="3200" dirty="0">
                <a:ea typeface="Yu Gothic UI" panose="020B0500000000000000" pitchFamily="50" charset="-128"/>
              </a:rPr>
              <a:t>の確認</a:t>
            </a:r>
            <a:endParaRPr lang="en-GB" sz="3200" dirty="0">
              <a:ea typeface="Yu Gothic UI" panose="020B0500000000000000" pitchFamily="50" charset="-128"/>
            </a:endParaRPr>
          </a:p>
        </p:txBody>
      </p:sp>
      <p:sp>
        <p:nvSpPr>
          <p:cNvPr id="8" name="Text Placeholder 4">
            <a:extLst>
              <a:ext uri="{FF2B5EF4-FFF2-40B4-BE49-F238E27FC236}">
                <a16:creationId xmlns:a16="http://schemas.microsoft.com/office/drawing/2014/main" id="{171B9D50-95AA-288C-E1BA-7A4595267373}"/>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11</a:t>
            </a:r>
            <a:endParaRPr lang="en-GB" dirty="0">
              <a:ea typeface="Yu Gothic UI" panose="020B0500000000000000" pitchFamily="50" charset="-128"/>
            </a:endParaRPr>
          </a:p>
        </p:txBody>
      </p:sp>
      <p:sp>
        <p:nvSpPr>
          <p:cNvPr id="9" name="Text Placeholder 14">
            <a:extLst>
              <a:ext uri="{FF2B5EF4-FFF2-40B4-BE49-F238E27FC236}">
                <a16:creationId xmlns:a16="http://schemas.microsoft.com/office/drawing/2014/main" id="{ECE95299-8DF2-BCA1-FCFE-649FC713F3E2}"/>
              </a:ext>
            </a:extLst>
          </p:cNvPr>
          <p:cNvSpPr txBox="1">
            <a:spLocks/>
          </p:cNvSpPr>
          <p:nvPr/>
        </p:nvSpPr>
        <p:spPr>
          <a:xfrm>
            <a:off x="597060" y="1612890"/>
            <a:ext cx="10485883" cy="2917974"/>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手順ファイル、見出し辞書、および</a:t>
            </a:r>
            <a:r>
              <a:rPr lang="en-US" altLang="ja-JP" sz="1800" b="0" i="0" u="none" strike="noStrike" kern="100" baseline="0" dirty="0">
                <a:latin typeface="+mj-lt"/>
                <a:ea typeface="Yu Gothic UI" panose="020B0500000000000000" pitchFamily="50" charset="-128"/>
              </a:rPr>
              <a:t>SQL</a:t>
            </a:r>
            <a:r>
              <a:rPr lang="ja-JP" altLang="en-US" sz="1800" b="0" i="0" u="none" strike="noStrike" kern="100" baseline="0" dirty="0">
                <a:latin typeface="+mj-lt"/>
                <a:ea typeface="Yu Gothic UI" panose="020B0500000000000000" pitchFamily="50" charset="-128"/>
              </a:rPr>
              <a:t>には互換性があり、</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で使用していたファイルは</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でも継続して使用できます。所定の位置にファイルを配置したら一通りの動作確認を済ませておいてください。</a:t>
            </a:r>
          </a:p>
        </p:txBody>
      </p:sp>
    </p:spTree>
    <p:extLst>
      <p:ext uri="{BB962C8B-B14F-4D97-AF65-F5344CB8AC3E}">
        <p14:creationId xmlns:p14="http://schemas.microsoft.com/office/powerpoint/2010/main" val="870500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D625E6-258D-F891-3DFB-1BA860EDB92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F9BDFD-79AD-E314-1D21-AA7CD5315C71}"/>
              </a:ext>
            </a:extLst>
          </p:cNvPr>
          <p:cNvSpPr>
            <a:spLocks noGrp="1"/>
          </p:cNvSpPr>
          <p:nvPr>
            <p:ph type="ftr" sz="quarter" idx="3"/>
          </p:nvPr>
        </p:nvSpPr>
        <p:spPr>
          <a:xfrm>
            <a:off x="971999" y="6336000"/>
            <a:ext cx="8841925" cy="144000"/>
          </a:xfrm>
          <a:prstGeom prst="rect">
            <a:avLst/>
          </a:prstGeom>
        </p:spPr>
        <p:txBody>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BCF2898A-4225-6A69-34B7-E25C7B356850}"/>
              </a:ext>
            </a:extLst>
          </p:cNvPr>
          <p:cNvSpPr>
            <a:spLocks noGrp="1"/>
          </p:cNvSpPr>
          <p:nvPr>
            <p:ph type="sldNum" sz="quarter" idx="12"/>
          </p:nvPr>
        </p:nvSpPr>
        <p:spPr>
          <a:xfrm>
            <a:off x="473075" y="6336000"/>
            <a:ext cx="432000" cy="144000"/>
          </a:xfrm>
        </p:spPr>
        <p:txBody>
          <a:bodyPr/>
          <a:lstStyle/>
          <a:p>
            <a:fld id="{29F4BC05-462B-4F19-BE6B-A1043C81AA78}" type="slidenum">
              <a:rPr lang="en-GB" smtClean="0"/>
              <a:pPr/>
              <a:t>17</a:t>
            </a:fld>
            <a:endParaRPr lang="en-GB"/>
          </a:p>
        </p:txBody>
      </p:sp>
      <p:sp>
        <p:nvSpPr>
          <p:cNvPr id="4" name="Title 3">
            <a:extLst>
              <a:ext uri="{FF2B5EF4-FFF2-40B4-BE49-F238E27FC236}">
                <a16:creationId xmlns:a16="http://schemas.microsoft.com/office/drawing/2014/main" id="{D7C63975-7211-3028-9105-BEA80DD82EB4}"/>
              </a:ext>
            </a:extLst>
          </p:cNvPr>
          <p:cNvSpPr>
            <a:spLocks noGrp="1"/>
          </p:cNvSpPr>
          <p:nvPr>
            <p:ph type="title"/>
          </p:nvPr>
        </p:nvSpPr>
        <p:spPr>
          <a:xfrm>
            <a:off x="469899" y="974740"/>
            <a:ext cx="8844511" cy="443198"/>
          </a:xfrm>
        </p:spPr>
        <p:txBody>
          <a:bodyPr/>
          <a:lstStyle/>
          <a:p>
            <a:r>
              <a:rPr lang="en-US" altLang="ja-JP" sz="3200" b="0" i="0" strike="noStrike" kern="100" baseline="0" dirty="0">
                <a:solidFill>
                  <a:schemeClr val="tx1"/>
                </a:solidFill>
                <a:latin typeface="+mj-lt"/>
                <a:ea typeface="Yu Gothic UI" panose="020B0500000000000000" pitchFamily="50" charset="-128"/>
              </a:rPr>
              <a:t>32</a:t>
            </a:r>
            <a:r>
              <a:rPr lang="ja-JP" altLang="en-US" sz="3200" b="0" i="0" strike="noStrike" kern="100" baseline="0" dirty="0">
                <a:solidFill>
                  <a:schemeClr val="tx1"/>
                </a:solidFill>
                <a:latin typeface="+mj-lt"/>
                <a:ea typeface="Yu Gothic UI" panose="020B0500000000000000" pitchFamily="50" charset="-128"/>
              </a:rPr>
              <a:t>ビット版</a:t>
            </a:r>
            <a:r>
              <a:rPr lang="en-US" altLang="ja-JP" sz="3200" b="0" i="0" strike="noStrike" kern="100" baseline="0" dirty="0">
                <a:solidFill>
                  <a:schemeClr val="tx1"/>
                </a:solidFill>
                <a:latin typeface="+mj-lt"/>
                <a:ea typeface="Yu Gothic UI" panose="020B0500000000000000" pitchFamily="50" charset="-128"/>
              </a:rPr>
              <a:t>ODBC</a:t>
            </a:r>
            <a:r>
              <a:rPr lang="ja-JP" altLang="en-US" sz="3200" b="0" i="0" strike="noStrike" kern="100" baseline="0" dirty="0">
                <a:solidFill>
                  <a:schemeClr val="tx1"/>
                </a:solidFill>
                <a:latin typeface="+mj-lt"/>
                <a:ea typeface="Yu Gothic UI" panose="020B0500000000000000" pitchFamily="50" charset="-128"/>
              </a:rPr>
              <a:t>データソースの削除</a:t>
            </a:r>
            <a:endParaRPr lang="en-GB" sz="3200" dirty="0">
              <a:solidFill>
                <a:schemeClr val="tx1"/>
              </a:solidFill>
            </a:endParaRPr>
          </a:p>
        </p:txBody>
      </p:sp>
      <p:sp>
        <p:nvSpPr>
          <p:cNvPr id="5" name="Text Placeholder 4">
            <a:extLst>
              <a:ext uri="{FF2B5EF4-FFF2-40B4-BE49-F238E27FC236}">
                <a16:creationId xmlns:a16="http://schemas.microsoft.com/office/drawing/2014/main" id="{5B7B7521-18E7-DE3A-CFA1-A659D0AC3DF1}"/>
              </a:ext>
            </a:extLst>
          </p:cNvPr>
          <p:cNvSpPr>
            <a:spLocks noGrp="1"/>
          </p:cNvSpPr>
          <p:nvPr>
            <p:ph type="body" sz="half" idx="2"/>
          </p:nvPr>
        </p:nvSpPr>
        <p:spPr>
          <a:xfrm>
            <a:off x="473075" y="684213"/>
            <a:ext cx="4591050" cy="206375"/>
          </a:xfrm>
        </p:spPr>
        <p:txBody>
          <a:bodyPr/>
          <a:lstStyle/>
          <a:p>
            <a:r>
              <a:rPr lang="ja-JP" altLang="en-US" dirty="0">
                <a:ea typeface="Yu Gothic UI" panose="020B0500000000000000" pitchFamily="50" charset="-128"/>
              </a:rPr>
              <a:t>手順</a:t>
            </a:r>
            <a:r>
              <a:rPr lang="en-US" altLang="ja-JP" dirty="0">
                <a:ea typeface="Yu Gothic UI" panose="020B0500000000000000" pitchFamily="50" charset="-128"/>
              </a:rPr>
              <a:t>12</a:t>
            </a:r>
            <a:endParaRPr lang="en-GB" dirty="0">
              <a:ea typeface="Yu Gothic UI" panose="020B0500000000000000" pitchFamily="50" charset="-128"/>
            </a:endParaRPr>
          </a:p>
        </p:txBody>
      </p:sp>
      <p:sp>
        <p:nvSpPr>
          <p:cNvPr id="6" name="Text Placeholder 14">
            <a:extLst>
              <a:ext uri="{FF2B5EF4-FFF2-40B4-BE49-F238E27FC236}">
                <a16:creationId xmlns:a16="http://schemas.microsoft.com/office/drawing/2014/main" id="{B7D55B2E-A63B-7550-44B8-4786DC851593}"/>
              </a:ext>
            </a:extLst>
          </p:cNvPr>
          <p:cNvSpPr txBox="1">
            <a:spLocks/>
          </p:cNvSpPr>
          <p:nvPr/>
        </p:nvSpPr>
        <p:spPr>
          <a:xfrm>
            <a:off x="601217" y="1574896"/>
            <a:ext cx="10485883" cy="1683693"/>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indent="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は</a:t>
            </a:r>
            <a:r>
              <a:rPr lang="en-US" altLang="ja-JP" sz="1800" b="0" i="0" u="none" strike="noStrike" kern="100" baseline="0" dirty="0">
                <a:latin typeface="+mj-lt"/>
                <a:ea typeface="Yu Gothic UI" panose="020B0500000000000000" pitchFamily="50" charset="-128"/>
              </a:rPr>
              <a:t>32</a:t>
            </a:r>
            <a:r>
              <a:rPr lang="ja-JP" altLang="en-US" sz="1800" b="0" i="0" u="none" strike="noStrike" kern="100" baseline="0" dirty="0">
                <a:latin typeface="+mj-lt"/>
                <a:ea typeface="Yu Gothic UI" panose="020B0500000000000000" pitchFamily="50" charset="-128"/>
              </a:rPr>
              <a:t>ビット版</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データソース、</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は</a:t>
            </a:r>
            <a:r>
              <a:rPr lang="en-US" altLang="ja-JP" sz="1800" b="0" i="0" u="none" strike="noStrike" kern="100" baseline="0" dirty="0">
                <a:latin typeface="+mj-lt"/>
                <a:ea typeface="Yu Gothic UI" panose="020B0500000000000000" pitchFamily="50" charset="-128"/>
              </a:rPr>
              <a:t>64</a:t>
            </a:r>
            <a:r>
              <a:rPr lang="ja-JP" altLang="en-US" sz="1800" b="0" i="0" u="none" strike="noStrike" kern="100" baseline="0" dirty="0">
                <a:latin typeface="+mj-lt"/>
                <a:ea typeface="Yu Gothic UI" panose="020B0500000000000000" pitchFamily="50" charset="-128"/>
              </a:rPr>
              <a:t>ビット版の</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データソースを使用します。今後、</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で使用していた</a:t>
            </a:r>
            <a:r>
              <a:rPr lang="en-US" altLang="ja-JP" sz="1800" b="0" i="0" u="none" strike="noStrike" kern="100" baseline="0" dirty="0">
                <a:latin typeface="+mj-lt"/>
                <a:ea typeface="Yu Gothic UI" panose="020B0500000000000000" pitchFamily="50" charset="-128"/>
              </a:rPr>
              <a:t>32</a:t>
            </a:r>
            <a:r>
              <a:rPr lang="ja-JP" altLang="en-US" sz="1800" b="0" i="0" u="none" strike="noStrike" kern="100" baseline="0" dirty="0">
                <a:latin typeface="+mj-lt"/>
                <a:ea typeface="Yu Gothic UI" panose="020B0500000000000000" pitchFamily="50" charset="-128"/>
              </a:rPr>
              <a:t>ビット版</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データソースを使用することがないのであれば、ユーザー判断にて（念のため残す、紛らわしいから残さない、などを考慮して）適宜削除してください。</a:t>
            </a:r>
          </a:p>
        </p:txBody>
      </p:sp>
    </p:spTree>
    <p:extLst>
      <p:ext uri="{BB962C8B-B14F-4D97-AF65-F5344CB8AC3E}">
        <p14:creationId xmlns:p14="http://schemas.microsoft.com/office/powerpoint/2010/main" val="1955735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E1CB52-1A30-39E7-C40E-E0AD5BA137E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4552CE-D8CD-7867-A5D0-AD13F253D533}"/>
              </a:ext>
            </a:extLst>
          </p:cNvPr>
          <p:cNvSpPr>
            <a:spLocks noGrp="1"/>
          </p:cNvSpPr>
          <p:nvPr>
            <p:ph type="ftr" sz="quarter" idx="11"/>
          </p:nvPr>
        </p:nvSpPr>
        <p:spPr/>
        <p:txBody>
          <a:body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E7577F6F-4167-F2D4-F580-9F92F93AC168}"/>
              </a:ext>
            </a:extLst>
          </p:cNvPr>
          <p:cNvSpPr>
            <a:spLocks noGrp="1"/>
          </p:cNvSpPr>
          <p:nvPr>
            <p:ph type="sldNum" sz="quarter" idx="12"/>
          </p:nvPr>
        </p:nvSpPr>
        <p:spPr/>
        <p:txBody>
          <a:bodyPr/>
          <a:lstStyle/>
          <a:p>
            <a:fld id="{29F4BC05-462B-4F19-BE6B-A1043C81AA78}" type="slidenum">
              <a:rPr lang="en-GB" smtClean="0"/>
              <a:t>18</a:t>
            </a:fld>
            <a:endParaRPr lang="en-GB"/>
          </a:p>
        </p:txBody>
      </p:sp>
      <p:sp>
        <p:nvSpPr>
          <p:cNvPr id="8" name="Title 3">
            <a:extLst>
              <a:ext uri="{FF2B5EF4-FFF2-40B4-BE49-F238E27FC236}">
                <a16:creationId xmlns:a16="http://schemas.microsoft.com/office/drawing/2014/main" id="{20701DE3-C5EE-8BB0-5369-9FB45F5EDD1A}"/>
              </a:ext>
            </a:extLst>
          </p:cNvPr>
          <p:cNvSpPr>
            <a:spLocks noGrp="1"/>
          </p:cNvSpPr>
          <p:nvPr>
            <p:ph type="title"/>
          </p:nvPr>
        </p:nvSpPr>
        <p:spPr>
          <a:xfrm>
            <a:off x="469900" y="974740"/>
            <a:ext cx="10573558" cy="553998"/>
          </a:xfrm>
        </p:spPr>
        <p:txBody>
          <a:bodyPr/>
          <a:lstStyle/>
          <a:p>
            <a:pPr algn="l"/>
            <a:r>
              <a:rPr lang="en-US" altLang="ja-JP" sz="3200" b="0" i="0" strike="noStrike" kern="100" baseline="0" dirty="0">
                <a:solidFill>
                  <a:schemeClr val="tx1"/>
                </a:solidFill>
                <a:ea typeface="Yu Gothic UI" panose="020B0500000000000000" pitchFamily="50" charset="-128"/>
              </a:rPr>
              <a:t>DBPARTNER ODBC Driver</a:t>
            </a:r>
            <a:r>
              <a:rPr lang="ja-JP" altLang="en-US" sz="3200" b="0" i="0" strike="noStrike" kern="100" baseline="0" dirty="0">
                <a:solidFill>
                  <a:schemeClr val="tx1"/>
                </a:solidFill>
                <a:ea typeface="Yu Gothic UI" panose="020B0500000000000000" pitchFamily="50" charset="-128"/>
              </a:rPr>
              <a:t>のアンインストール</a:t>
            </a:r>
            <a:endParaRPr lang="en-GB" sz="3200" dirty="0">
              <a:solidFill>
                <a:schemeClr val="tx1"/>
              </a:solidFill>
              <a:ea typeface="Yu Gothic UI" panose="020B0500000000000000" pitchFamily="50" charset="-128"/>
            </a:endParaRPr>
          </a:p>
        </p:txBody>
      </p:sp>
      <p:sp>
        <p:nvSpPr>
          <p:cNvPr id="9" name="Text Placeholder 4">
            <a:extLst>
              <a:ext uri="{FF2B5EF4-FFF2-40B4-BE49-F238E27FC236}">
                <a16:creationId xmlns:a16="http://schemas.microsoft.com/office/drawing/2014/main" id="{777F9146-D93C-F0E7-88A2-DFFE63B09F71}"/>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13</a:t>
            </a:r>
            <a:endParaRPr lang="en-GB" dirty="0">
              <a:ea typeface="Yu Gothic UI" panose="020B0500000000000000" pitchFamily="50" charset="-128"/>
            </a:endParaRPr>
          </a:p>
        </p:txBody>
      </p:sp>
      <p:sp>
        <p:nvSpPr>
          <p:cNvPr id="10" name="Text Placeholder 14">
            <a:extLst>
              <a:ext uri="{FF2B5EF4-FFF2-40B4-BE49-F238E27FC236}">
                <a16:creationId xmlns:a16="http://schemas.microsoft.com/office/drawing/2014/main" id="{A2A001DF-735E-A0BC-08CD-C6ACBED29DE4}"/>
              </a:ext>
            </a:extLst>
          </p:cNvPr>
          <p:cNvSpPr txBox="1">
            <a:spLocks/>
          </p:cNvSpPr>
          <p:nvPr/>
        </p:nvSpPr>
        <p:spPr>
          <a:xfrm>
            <a:off x="609530" y="1612890"/>
            <a:ext cx="10485883" cy="2053023"/>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移行後、</a:t>
            </a:r>
            <a:r>
              <a:rPr lang="en-US" altLang="ja-JP" sz="1800" b="0" i="0" u="none" strike="noStrike" kern="100" baseline="0" dirty="0">
                <a:latin typeface="+mj-lt"/>
                <a:ea typeface="Yu Gothic UI" panose="020B0500000000000000" pitchFamily="50" charset="-128"/>
              </a:rPr>
              <a:t>32</a:t>
            </a:r>
            <a:r>
              <a:rPr lang="ja-JP" altLang="en-US" sz="1800" b="0" i="0" u="none" strike="noStrike" kern="100" baseline="0" dirty="0">
                <a:latin typeface="+mj-lt"/>
                <a:ea typeface="Yu Gothic UI" panose="020B0500000000000000" pitchFamily="50" charset="-128"/>
              </a:rPr>
              <a:t>ビット版</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データソースを使わない場合は、ユーザー判断にて（念のため残す、不要なアプリは残さない、などを考慮して）適宜アンインストールしてください。</a:t>
            </a:r>
          </a:p>
          <a:p>
            <a:pPr marL="0" marR="0" indent="0" algn="just" rtl="0">
              <a:buNone/>
            </a:pPr>
            <a:r>
              <a:rPr lang="ja-JP" altLang="en-US" sz="1800" b="0" i="0" u="none" strike="noStrike" kern="100" baseline="0" dirty="0">
                <a:latin typeface="+mj-lt"/>
                <a:ea typeface="Yu Gothic UI" panose="020B0500000000000000" pitchFamily="50" charset="-128"/>
              </a:rPr>
              <a:t>　アンインストールする場合は、</a:t>
            </a:r>
            <a:r>
              <a:rPr lang="en-US" altLang="ja-JP" sz="1800" b="0" i="0" u="none" strike="noStrike" kern="100" baseline="0" dirty="0">
                <a:latin typeface="+mj-lt"/>
                <a:ea typeface="Yu Gothic UI" panose="020B0500000000000000" pitchFamily="50" charset="-128"/>
              </a:rPr>
              <a:t>Windows</a:t>
            </a:r>
            <a:r>
              <a:rPr lang="ja-JP" altLang="en-US" sz="1800" b="0" i="0" u="none" strike="noStrike" kern="100" baseline="0" dirty="0">
                <a:latin typeface="+mj-lt"/>
                <a:ea typeface="Yu Gothic UI" panose="020B0500000000000000" pitchFamily="50" charset="-128"/>
              </a:rPr>
              <a:t>の「コントロールパネル」から「プログラムと機能」で「</a:t>
            </a:r>
            <a:r>
              <a:rPr lang="en-US" altLang="ja-JP" sz="1800" b="0" i="0" u="none" strike="noStrike" kern="100" baseline="0" dirty="0">
                <a:latin typeface="+mj-lt"/>
                <a:ea typeface="Yu Gothic UI" panose="020B0500000000000000" pitchFamily="50" charset="-128"/>
              </a:rPr>
              <a:t>DBPARTNER ODBC Driver</a:t>
            </a:r>
            <a:r>
              <a:rPr lang="ja-JP" altLang="en-US" sz="1800" b="0" i="0" u="none" strike="noStrike" kern="100" baseline="0" dirty="0">
                <a:latin typeface="+mj-lt"/>
                <a:ea typeface="Yu Gothic UI" panose="020B0500000000000000" pitchFamily="50" charset="-128"/>
              </a:rPr>
              <a:t>」を選択します。</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をアンインストールしただけでは、</a:t>
            </a:r>
            <a:r>
              <a:rPr lang="en-US" altLang="ja-JP" sz="1800" b="0" i="0" u="none" strike="noStrike" kern="100" baseline="0" dirty="0">
                <a:latin typeface="+mj-lt"/>
                <a:ea typeface="Yu Gothic UI" panose="020B0500000000000000" pitchFamily="50" charset="-128"/>
              </a:rPr>
              <a:t>DBPARTNER ODBC Driver</a:t>
            </a:r>
            <a:r>
              <a:rPr lang="ja-JP" altLang="en-US" sz="1800" b="0" i="0" u="none" strike="noStrike" kern="100" baseline="0" dirty="0">
                <a:latin typeface="+mj-lt"/>
                <a:ea typeface="Yu Gothic UI" panose="020B0500000000000000" pitchFamily="50" charset="-128"/>
              </a:rPr>
              <a:t>はアンインストールされませんのでご注意ください。</a:t>
            </a:r>
          </a:p>
          <a:p>
            <a:pPr marL="0" marR="0" indent="0" algn="just" rtl="0">
              <a:buNone/>
            </a:pPr>
            <a:endParaRPr lang="ja-JP" altLang="en-US" sz="1800" b="0" i="0" u="none" strike="noStrike" kern="100" baseline="0" dirty="0">
              <a:latin typeface="+mj-lt"/>
              <a:ea typeface="Yu Gothic UI" panose="020B0500000000000000" pitchFamily="50" charset="-128"/>
            </a:endParaRPr>
          </a:p>
        </p:txBody>
      </p:sp>
    </p:spTree>
    <p:extLst>
      <p:ext uri="{BB962C8B-B14F-4D97-AF65-F5344CB8AC3E}">
        <p14:creationId xmlns:p14="http://schemas.microsoft.com/office/powerpoint/2010/main" val="3017774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1131F5-DBB6-06BF-F7EF-021729FBEE8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C55731-2660-84E6-619A-1E840CEB8A3B}"/>
              </a:ext>
            </a:extLst>
          </p:cNvPr>
          <p:cNvSpPr>
            <a:spLocks noGrp="1"/>
          </p:cNvSpPr>
          <p:nvPr>
            <p:ph type="ftr" sz="quarter" idx="3"/>
          </p:nvPr>
        </p:nvSpPr>
        <p:spPr>
          <a:xfrm>
            <a:off x="971999" y="6336000"/>
            <a:ext cx="8841925" cy="144000"/>
          </a:xfrm>
          <a:prstGeom prst="rect">
            <a:avLst/>
          </a:prstGeom>
        </p:spPr>
        <p:txBody>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D8B061F8-9D98-2F42-C60D-B2095A5D120B}"/>
              </a:ext>
            </a:extLst>
          </p:cNvPr>
          <p:cNvSpPr>
            <a:spLocks noGrp="1"/>
          </p:cNvSpPr>
          <p:nvPr>
            <p:ph type="sldNum" sz="quarter" idx="12"/>
          </p:nvPr>
        </p:nvSpPr>
        <p:spPr>
          <a:xfrm>
            <a:off x="473075" y="6336000"/>
            <a:ext cx="432000" cy="144000"/>
          </a:xfrm>
        </p:spPr>
        <p:txBody>
          <a:bodyPr/>
          <a:lstStyle/>
          <a:p>
            <a:fld id="{29F4BC05-462B-4F19-BE6B-A1043C81AA78}" type="slidenum">
              <a:rPr lang="en-GB" smtClean="0"/>
              <a:pPr/>
              <a:t>19</a:t>
            </a:fld>
            <a:endParaRPr lang="en-GB"/>
          </a:p>
        </p:txBody>
      </p:sp>
      <p:sp>
        <p:nvSpPr>
          <p:cNvPr id="7" name="Title 3">
            <a:extLst>
              <a:ext uri="{FF2B5EF4-FFF2-40B4-BE49-F238E27FC236}">
                <a16:creationId xmlns:a16="http://schemas.microsoft.com/office/drawing/2014/main" id="{CAA4209A-AC43-2D8D-1AF0-724601520F46}"/>
              </a:ext>
            </a:extLst>
          </p:cNvPr>
          <p:cNvSpPr txBox="1">
            <a:spLocks/>
          </p:cNvSpPr>
          <p:nvPr/>
        </p:nvSpPr>
        <p:spPr>
          <a:xfrm>
            <a:off x="469899" y="974740"/>
            <a:ext cx="11080635" cy="553998"/>
          </a:xfrm>
          <a:prstGeom prst="rect">
            <a:avLst/>
          </a:prstGeom>
        </p:spPr>
        <p:txBody>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r>
              <a:rPr lang="en-US" altLang="ja-JP" sz="3200" kern="100" dirty="0">
                <a:ea typeface="Yu Gothic UI" panose="020B0500000000000000" pitchFamily="50" charset="-128"/>
              </a:rPr>
              <a:t>DBPARTNER2 Client</a:t>
            </a:r>
            <a:r>
              <a:rPr lang="ja-JP" altLang="en-US" sz="3200" kern="100" dirty="0">
                <a:ea typeface="Yu Gothic UI" panose="020B0500000000000000" pitchFamily="50" charset="-128"/>
              </a:rPr>
              <a:t>インストールフォルダーの削除</a:t>
            </a:r>
            <a:endParaRPr lang="en-GB" sz="3200" dirty="0">
              <a:ea typeface="Yu Gothic UI" panose="020B0500000000000000" pitchFamily="50" charset="-128"/>
            </a:endParaRPr>
          </a:p>
        </p:txBody>
      </p:sp>
      <p:sp>
        <p:nvSpPr>
          <p:cNvPr id="8" name="Text Placeholder 4">
            <a:extLst>
              <a:ext uri="{FF2B5EF4-FFF2-40B4-BE49-F238E27FC236}">
                <a16:creationId xmlns:a16="http://schemas.microsoft.com/office/drawing/2014/main" id="{0043158A-951F-712C-1359-313F86A3E0E2}"/>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14</a:t>
            </a:r>
            <a:endParaRPr lang="en-GB" dirty="0">
              <a:ea typeface="Yu Gothic UI" panose="020B0500000000000000" pitchFamily="50" charset="-128"/>
            </a:endParaRPr>
          </a:p>
        </p:txBody>
      </p:sp>
      <p:sp>
        <p:nvSpPr>
          <p:cNvPr id="9" name="Text Placeholder 14">
            <a:extLst>
              <a:ext uri="{FF2B5EF4-FFF2-40B4-BE49-F238E27FC236}">
                <a16:creationId xmlns:a16="http://schemas.microsoft.com/office/drawing/2014/main" id="{E2A93E0E-DF02-56B8-3882-B9E42C2F3FF3}"/>
              </a:ext>
            </a:extLst>
          </p:cNvPr>
          <p:cNvSpPr txBox="1">
            <a:spLocks/>
          </p:cNvSpPr>
          <p:nvPr/>
        </p:nvSpPr>
        <p:spPr>
          <a:xfrm>
            <a:off x="630311" y="1612890"/>
            <a:ext cx="10485883" cy="1409372"/>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と</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とでインストール先が異なる場合、</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のインストールフォルダーは不要です。ユーザー判断にて（念のため残す、紛らわしいから残さない、などを考慮して）適宜削除してください。削除には、</a:t>
            </a:r>
            <a:r>
              <a:rPr lang="en-US" altLang="ja-JP" sz="1800" b="0" i="0" u="none" strike="noStrike" kern="100" baseline="0" dirty="0">
                <a:latin typeface="+mj-lt"/>
                <a:ea typeface="Yu Gothic UI" panose="020B0500000000000000" pitchFamily="50" charset="-128"/>
              </a:rPr>
              <a:t>Windows</a:t>
            </a:r>
            <a:r>
              <a:rPr lang="ja-JP" altLang="en-US" sz="1800" b="0" i="0" u="none" strike="noStrike" kern="100" baseline="0" dirty="0">
                <a:latin typeface="+mj-lt"/>
                <a:ea typeface="Yu Gothic UI" panose="020B0500000000000000" pitchFamily="50" charset="-128"/>
              </a:rPr>
              <a:t>のエクスプローラーを使用してください。</a:t>
            </a:r>
          </a:p>
        </p:txBody>
      </p:sp>
    </p:spTree>
    <p:extLst>
      <p:ext uri="{BB962C8B-B14F-4D97-AF65-F5344CB8AC3E}">
        <p14:creationId xmlns:p14="http://schemas.microsoft.com/office/powerpoint/2010/main" val="1799230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69B03F4-09C0-34B0-4DBA-D5173EE04A6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9454542-35B5-D103-A110-75B6E98F3C27}"/>
              </a:ext>
            </a:extLst>
          </p:cNvPr>
          <p:cNvSpPr>
            <a:spLocks noGrp="1"/>
          </p:cNvSpPr>
          <p:nvPr>
            <p:ph type="body" sz="quarter" idx="13"/>
          </p:nvPr>
        </p:nvSpPr>
        <p:spPr>
          <a:xfrm>
            <a:off x="473074" y="3429000"/>
            <a:ext cx="6883689" cy="2406813"/>
          </a:xfrm>
        </p:spPr>
        <p:txBody>
          <a:bodyPr wrap="square">
            <a:spAutoFit/>
          </a:bodyPr>
          <a:lstStyle/>
          <a:p>
            <a:r>
              <a:rPr lang="ja-JP" altLang="en-US" sz="2100" b="1" dirty="0">
                <a:latin typeface="+mj-lt"/>
                <a:ea typeface="Yu Gothic UI" panose="020B0500000000000000" pitchFamily="50" charset="-128"/>
              </a:rPr>
              <a:t>はじめに</a:t>
            </a:r>
            <a:br>
              <a:rPr lang="en-GB" sz="2100" dirty="0">
                <a:latin typeface="+mj-lt"/>
                <a:ea typeface="Yu Gothic UI" panose="020B0500000000000000" pitchFamily="50" charset="-128"/>
              </a:rPr>
            </a:br>
            <a:r>
              <a:rPr lang="ja-JP" altLang="en-US" sz="2100" dirty="0">
                <a:latin typeface="+mj-lt"/>
                <a:ea typeface="Yu Gothic UI" panose="020B0500000000000000" pitchFamily="50" charset="-128"/>
              </a:rPr>
              <a:t>　</a:t>
            </a:r>
            <a:r>
              <a:rPr lang="ja-JP" altLang="en-US" sz="1800" b="0" i="0" u="none" strike="noStrike" kern="100" baseline="0" dirty="0">
                <a:latin typeface="+mj-lt"/>
                <a:ea typeface="Yu Gothic UI" panose="020B0500000000000000" pitchFamily="50" charset="-128"/>
              </a:rPr>
              <a:t>このガイドラインでは、同一マシン内で、</a:t>
            </a:r>
            <a:r>
              <a:rPr lang="en-US" altLang="ja-JP" sz="1800" b="0" i="0" u="none" strike="noStrike" kern="100" baseline="0" dirty="0">
                <a:latin typeface="+mj-lt"/>
                <a:ea typeface="Yu Gothic UI" panose="020B0500000000000000" pitchFamily="50" charset="-128"/>
              </a:rPr>
              <a:t>02-00</a:t>
            </a:r>
            <a:r>
              <a:rPr lang="ja-JP" altLang="en-US" sz="1800" b="0" i="0" u="none" strike="noStrike" kern="100" baseline="0" dirty="0">
                <a:latin typeface="+mj-lt"/>
                <a:ea typeface="Yu Gothic UI" panose="020B0500000000000000" pitchFamily="50" charset="-128"/>
              </a:rPr>
              <a:t>以降の</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から</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 に移行する方法について説明します。このガイドラインは、マニュアル「</a:t>
            </a:r>
            <a:r>
              <a:rPr lang="en-US" altLang="ja-JP" sz="1800" b="0" i="0" u="none" strike="noStrike" kern="100" baseline="0" dirty="0">
                <a:latin typeface="+mj-lt"/>
                <a:ea typeface="Yu Gothic UI" panose="020B0500000000000000" pitchFamily="50" charset="-128"/>
              </a:rPr>
              <a:t>DBPARTNER2 Client(64) </a:t>
            </a:r>
            <a:r>
              <a:rPr lang="ja-JP" altLang="en-US" sz="1800" b="0" i="0" u="none" strike="noStrike" kern="100" baseline="0" dirty="0">
                <a:latin typeface="+mj-lt"/>
                <a:ea typeface="Yu Gothic UI" panose="020B0500000000000000" pitchFamily="50" charset="-128"/>
              </a:rPr>
              <a:t>操作ガイド</a:t>
            </a:r>
            <a:r>
              <a:rPr lang="en-US" altLang="ja-JP" sz="1800" b="0" i="0" u="none" strike="noStrike" kern="100" baseline="0" dirty="0">
                <a:latin typeface="+mj-lt"/>
                <a:ea typeface="Yu Gothic UI" panose="020B0500000000000000" pitchFamily="50" charset="-128"/>
              </a:rPr>
              <a:t>3020-6-153-20</a:t>
            </a:r>
            <a:r>
              <a:rPr lang="ja-JP" altLang="en-US" sz="1800" b="0" i="0" u="none" strike="noStrike" kern="100" baseline="0" dirty="0">
                <a:latin typeface="+mj-lt"/>
                <a:ea typeface="Yu Gothic UI" panose="020B0500000000000000" pitchFamily="50" charset="-128"/>
              </a:rPr>
              <a:t>」を基に記載されていますので事前に一読することを推奨します。</a:t>
            </a:r>
          </a:p>
          <a:p>
            <a:pPr marR="0" algn="just" rtl="0"/>
            <a:r>
              <a:rPr lang="ja-JP" altLang="en-US" sz="1800" b="0" i="0" u="none" strike="noStrike" kern="100" baseline="0" dirty="0">
                <a:latin typeface="+mj-lt"/>
                <a:ea typeface="Yu Gothic UI" panose="020B0500000000000000" pitchFamily="50" charset="-128"/>
              </a:rPr>
              <a:t>記載の会社名、製品名などは、それぞれの会社の商標もしくは登録商標です。</a:t>
            </a:r>
          </a:p>
        </p:txBody>
      </p:sp>
      <p:sp>
        <p:nvSpPr>
          <p:cNvPr id="2" name="Footer Placeholder 1">
            <a:extLst>
              <a:ext uri="{FF2B5EF4-FFF2-40B4-BE49-F238E27FC236}">
                <a16:creationId xmlns:a16="http://schemas.microsoft.com/office/drawing/2014/main" id="{C4CCDF9D-5D86-3879-9F92-3D38B5863CB0}"/>
              </a:ext>
            </a:extLst>
          </p:cNvPr>
          <p:cNvSpPr>
            <a:spLocks noGrp="1"/>
          </p:cNvSpPr>
          <p:nvPr>
            <p:ph type="ftr" sz="quarter" idx="3"/>
          </p:nvPr>
        </p:nvSpPr>
        <p:spPr>
          <a:xfrm>
            <a:off x="971999" y="6336000"/>
            <a:ext cx="8841925" cy="144000"/>
          </a:xfrm>
          <a:prstGeom prst="rect">
            <a:avLst/>
          </a:prstGeom>
        </p:spPr>
        <p:txBody>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770D6105-D08F-D254-FA2A-6474257CF0C9}"/>
              </a:ext>
            </a:extLst>
          </p:cNvPr>
          <p:cNvSpPr>
            <a:spLocks noGrp="1"/>
          </p:cNvSpPr>
          <p:nvPr>
            <p:ph type="sldNum" sz="quarter" idx="12"/>
          </p:nvPr>
        </p:nvSpPr>
        <p:spPr>
          <a:xfrm>
            <a:off x="473075" y="6336000"/>
            <a:ext cx="432000" cy="144000"/>
          </a:xfrm>
        </p:spPr>
        <p:txBody>
          <a:bodyPr/>
          <a:lstStyle/>
          <a:p>
            <a:fld id="{29F4BC05-462B-4F19-BE6B-A1043C81AA78}" type="slidenum">
              <a:rPr lang="en-GB" smtClean="0"/>
              <a:pPr/>
              <a:t>2</a:t>
            </a:fld>
            <a:endParaRPr lang="en-GB"/>
          </a:p>
        </p:txBody>
      </p:sp>
    </p:spTree>
    <p:extLst>
      <p:ext uri="{BB962C8B-B14F-4D97-AF65-F5344CB8AC3E}">
        <p14:creationId xmlns:p14="http://schemas.microsoft.com/office/powerpoint/2010/main" val="2069880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7CD55-8EF1-80ED-7588-4B0B6DE692F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047A98-6D98-EBC9-3F5A-9C8D116995CA}"/>
              </a:ext>
            </a:extLst>
          </p:cNvPr>
          <p:cNvSpPr>
            <a:spLocks noGrp="1"/>
          </p:cNvSpPr>
          <p:nvPr>
            <p:ph type="ftr" sz="quarter" idx="11"/>
          </p:nvPr>
        </p:nvSpPr>
        <p:spPr/>
        <p:txBody>
          <a:bodyPr/>
          <a:lstStyle/>
          <a:p>
            <a:pPr lvl="0">
              <a:defRPr/>
            </a:pPr>
            <a:r>
              <a:rPr lang="en-US" altLang="ja-JP" dirty="0">
                <a:solidFill>
                  <a:prstClr val="black"/>
                </a:solidFill>
                <a:ea typeface="Yu Gothic UI" panose="020B0500000000000000" pitchFamily="50" charset="-128"/>
              </a:rPr>
              <a:t>DBPARTNER2 Client</a:t>
            </a:r>
            <a:r>
              <a:rPr lang="ja-JP" altLang="en-US" dirty="0">
                <a:solidFill>
                  <a:prstClr val="black"/>
                </a:solidFill>
                <a:ea typeface="Yu Gothic UI" panose="020B0500000000000000" pitchFamily="50" charset="-128"/>
              </a:rPr>
              <a:t>　</a:t>
            </a:r>
            <a:r>
              <a:rPr lang="en-US" altLang="ja-JP" dirty="0">
                <a:solidFill>
                  <a:prstClr val="black"/>
                </a:solidFill>
                <a:ea typeface="Yu Gothic UI" panose="020B0500000000000000" pitchFamily="50" charset="-128"/>
              </a:rPr>
              <a:t>64</a:t>
            </a:r>
            <a:r>
              <a:rPr lang="ja-JP" altLang="en-US" dirty="0">
                <a:solidFill>
                  <a:prstClr val="black"/>
                </a:solidFill>
                <a:ea typeface="Yu Gothic UI" panose="020B0500000000000000" pitchFamily="50" charset="-128"/>
              </a:rPr>
              <a:t>ビット版への移行ガイドライン</a:t>
            </a:r>
            <a:endParaRPr lang="en-GB" altLang="ja-JP" dirty="0">
              <a:solidFill>
                <a:prstClr val="black"/>
              </a:solidFill>
              <a:ea typeface="Yu Gothic UI" panose="020B0500000000000000" pitchFamily="50" charset="-128"/>
            </a:endParaRPr>
          </a:p>
        </p:txBody>
      </p:sp>
      <p:sp>
        <p:nvSpPr>
          <p:cNvPr id="3" name="Slide Number Placeholder 2">
            <a:extLst>
              <a:ext uri="{FF2B5EF4-FFF2-40B4-BE49-F238E27FC236}">
                <a16:creationId xmlns:a16="http://schemas.microsoft.com/office/drawing/2014/main" id="{75DAC474-FA66-6CED-61B5-D860219F7206}"/>
              </a:ext>
            </a:extLst>
          </p:cNvPr>
          <p:cNvSpPr>
            <a:spLocks noGrp="1"/>
          </p:cNvSpPr>
          <p:nvPr>
            <p:ph type="sldNum" sz="quarter" idx="12"/>
          </p:nvPr>
        </p:nvSpPr>
        <p:spPr/>
        <p:txBody>
          <a:bodyPr/>
          <a:lstStyle/>
          <a:p>
            <a:fld id="{29F4BC05-462B-4F19-BE6B-A1043C81AA78}" type="slidenum">
              <a:rPr lang="en-GB" smtClean="0"/>
              <a:t>20</a:t>
            </a:fld>
            <a:endParaRPr lang="en-GB"/>
          </a:p>
        </p:txBody>
      </p:sp>
      <p:sp>
        <p:nvSpPr>
          <p:cNvPr id="5" name="Title 4">
            <a:extLst>
              <a:ext uri="{FF2B5EF4-FFF2-40B4-BE49-F238E27FC236}">
                <a16:creationId xmlns:a16="http://schemas.microsoft.com/office/drawing/2014/main" id="{B6E79A42-FFE4-22FC-DB45-C91ED8DE19CA}"/>
              </a:ext>
            </a:extLst>
          </p:cNvPr>
          <p:cNvSpPr>
            <a:spLocks noGrp="1"/>
          </p:cNvSpPr>
          <p:nvPr>
            <p:ph type="title"/>
          </p:nvPr>
        </p:nvSpPr>
        <p:spPr/>
        <p:txBody>
          <a:bodyPr/>
          <a:lstStyle/>
          <a:p>
            <a:r>
              <a:rPr lang="ja-JP" altLang="en-US" sz="8000" dirty="0">
                <a:ea typeface="Yu Gothic UI" panose="020B0500000000000000" pitchFamily="50" charset="-128"/>
              </a:rPr>
              <a:t>トラブルシュート編</a:t>
            </a:r>
            <a:endParaRPr lang="en-GB" sz="8000" dirty="0">
              <a:ea typeface="Yu Gothic UI" panose="020B0500000000000000" pitchFamily="50" charset="-128"/>
            </a:endParaRPr>
          </a:p>
        </p:txBody>
      </p:sp>
    </p:spTree>
    <p:extLst>
      <p:ext uri="{BB962C8B-B14F-4D97-AF65-F5344CB8AC3E}">
        <p14:creationId xmlns:p14="http://schemas.microsoft.com/office/powerpoint/2010/main" val="4111432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9F5E9A-4B6E-364B-745D-95CE9A3DBF6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6A0A1B-57C6-11F6-77A9-34B9AF956EF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DBPARTNER2 Client</a:t>
            </a:r>
            <a:r>
              <a:rPr kumimoji="0" lang="ja-JP" altLang="en-US"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　</a:t>
            </a:r>
            <a:r>
              <a:rPr kumimoji="0" lang="en-US"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64</a:t>
            </a:r>
            <a:r>
              <a:rPr kumimoji="0" lang="ja-JP" altLang="en-US"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ビット版への移行ガイドライン</a:t>
            </a:r>
            <a:endParaRPr kumimoji="0" lang="en-GB"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endParaRPr>
          </a:p>
        </p:txBody>
      </p:sp>
      <p:sp>
        <p:nvSpPr>
          <p:cNvPr id="3" name="Slide Number Placeholder 2">
            <a:extLst>
              <a:ext uri="{FF2B5EF4-FFF2-40B4-BE49-F238E27FC236}">
                <a16:creationId xmlns:a16="http://schemas.microsoft.com/office/drawing/2014/main" id="{BDD927B5-3F20-C370-598D-B41EFE5B099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4BC05-462B-4F19-BE6B-A1043C81AA78}" type="slidenum">
              <a:rPr kumimoji="0" lang="en-GB" sz="800" b="1" i="0" u="none" strike="noStrike" kern="1200" cap="none" spc="0" normalizeH="0" baseline="0" noProof="0" smtClean="0">
                <a:ln>
                  <a:noFill/>
                </a:ln>
                <a:solidFill>
                  <a:prstClr val="black"/>
                </a:solidFill>
                <a:effectLst/>
                <a:uLnTx/>
                <a:uFillTx/>
                <a:latin typeface="Hitachi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800" b="1" i="0" u="none" strike="noStrike" kern="1200" cap="none" spc="0" normalizeH="0" baseline="0" noProof="0">
              <a:ln>
                <a:noFill/>
              </a:ln>
              <a:solidFill>
                <a:prstClr val="black"/>
              </a:solidFill>
              <a:effectLst/>
              <a:uLnTx/>
              <a:uFillTx/>
              <a:latin typeface="Hitachi Sans"/>
              <a:ea typeface="+mn-ea"/>
              <a:cs typeface="+mn-cs"/>
            </a:endParaRPr>
          </a:p>
        </p:txBody>
      </p:sp>
      <p:sp>
        <p:nvSpPr>
          <p:cNvPr id="8" name="Title 3">
            <a:extLst>
              <a:ext uri="{FF2B5EF4-FFF2-40B4-BE49-F238E27FC236}">
                <a16:creationId xmlns:a16="http://schemas.microsoft.com/office/drawing/2014/main" id="{D6EAD93F-BB19-95A8-F2A7-F73E0A92CB82}"/>
              </a:ext>
            </a:extLst>
          </p:cNvPr>
          <p:cNvSpPr>
            <a:spLocks noGrp="1"/>
          </p:cNvSpPr>
          <p:nvPr>
            <p:ph type="title"/>
          </p:nvPr>
        </p:nvSpPr>
        <p:spPr>
          <a:xfrm>
            <a:off x="469900" y="974740"/>
            <a:ext cx="11321704" cy="553998"/>
          </a:xfrm>
        </p:spPr>
        <p:txBody>
          <a:bodyPr/>
          <a:lstStyle/>
          <a:p>
            <a:pPr algn="l"/>
            <a:r>
              <a:rPr lang="en-US" altLang="ja-JP" sz="3200" kern="100" dirty="0">
                <a:solidFill>
                  <a:schemeClr val="tx1"/>
                </a:solidFill>
                <a:ea typeface="Yu Gothic UI" panose="020B0500000000000000" pitchFamily="50" charset="-128"/>
              </a:rPr>
              <a:t>DBPARTNER2 Client(64)</a:t>
            </a:r>
            <a:r>
              <a:rPr lang="ja-JP" altLang="en-US" sz="3200" kern="100" dirty="0">
                <a:solidFill>
                  <a:schemeClr val="tx1"/>
                </a:solidFill>
                <a:ea typeface="Yu Gothic UI" panose="020B0500000000000000" pitchFamily="50" charset="-128"/>
              </a:rPr>
              <a:t>のインストールに失敗する</a:t>
            </a:r>
            <a:endParaRPr lang="en-GB" sz="3200" dirty="0">
              <a:solidFill>
                <a:schemeClr val="tx1"/>
              </a:solidFill>
              <a:ea typeface="Yu Gothic UI" panose="020B0500000000000000" pitchFamily="50" charset="-128"/>
            </a:endParaRPr>
          </a:p>
        </p:txBody>
      </p:sp>
      <p:sp>
        <p:nvSpPr>
          <p:cNvPr id="4" name="Text Placeholder 15">
            <a:extLst>
              <a:ext uri="{FF2B5EF4-FFF2-40B4-BE49-F238E27FC236}">
                <a16:creationId xmlns:a16="http://schemas.microsoft.com/office/drawing/2014/main" id="{EB1890FD-6DD0-FDF8-CBDA-D8A4CDC2DA36}"/>
              </a:ext>
            </a:extLst>
          </p:cNvPr>
          <p:cNvSpPr txBox="1">
            <a:spLocks/>
          </p:cNvSpPr>
          <p:nvPr/>
        </p:nvSpPr>
        <p:spPr>
          <a:xfrm>
            <a:off x="613686" y="1844766"/>
            <a:ext cx="10606780" cy="2485445"/>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のインストール（移行）に失敗したら操作履歴を確認し、誤りを訂正して再度移行してください。</a:t>
            </a:r>
            <a:endParaRPr lang="en-US" altLang="ja-JP" sz="1800" b="0" i="0" u="none" strike="noStrike" kern="100" baseline="0" dirty="0">
              <a:latin typeface="+mj-lt"/>
              <a:ea typeface="Yu Gothic UI" panose="020B0500000000000000" pitchFamily="50" charset="-128"/>
            </a:endParaRPr>
          </a:p>
          <a:p>
            <a:pPr marL="0" marR="0" indent="0" algn="just" rtl="0">
              <a:buNone/>
            </a:pPr>
            <a:r>
              <a:rPr lang="ja-JP" altLang="en-US" sz="1800" kern="100" dirty="0">
                <a:latin typeface="+mj-lt"/>
                <a:ea typeface="Yu Gothic UI" panose="020B0500000000000000" pitchFamily="50" charset="-128"/>
              </a:rPr>
              <a:t>　</a:t>
            </a:r>
            <a:r>
              <a:rPr lang="ja-JP" altLang="en-US" sz="1800" b="0" i="0" u="none" strike="noStrike" kern="100" baseline="0" dirty="0">
                <a:latin typeface="+mj-lt"/>
                <a:ea typeface="Yu Gothic UI" panose="020B0500000000000000" pitchFamily="50" charset="-128"/>
              </a:rPr>
              <a:t>正しく操作したにもかかわらずインストールに失敗する場合は</a:t>
            </a:r>
            <a:r>
              <a:rPr lang="en-US" altLang="ja-JP" sz="1800" b="0" i="0" u="none" strike="noStrike" kern="100" baseline="0" dirty="0">
                <a:latin typeface="+mj-lt"/>
                <a:ea typeface="Yu Gothic UI" panose="020B0500000000000000" pitchFamily="50" charset="-128"/>
              </a:rPr>
              <a:t>Windows</a:t>
            </a:r>
            <a:r>
              <a:rPr lang="ja-JP" altLang="en-US" sz="1800" b="0" i="0" u="none" strike="noStrike" kern="100" baseline="0" dirty="0">
                <a:latin typeface="+mj-lt"/>
                <a:ea typeface="Yu Gothic UI" panose="020B0500000000000000" pitchFamily="50" charset="-128"/>
              </a:rPr>
              <a:t>などの不具合が考えられます。</a:t>
            </a:r>
            <a:endParaRPr lang="en-US" altLang="ja-JP" sz="1800" b="0" i="0" u="none" strike="noStrike" kern="100" baseline="0" dirty="0">
              <a:latin typeface="+mj-lt"/>
              <a:ea typeface="Yu Gothic UI" panose="020B0500000000000000" pitchFamily="50" charset="-128"/>
            </a:endParaRPr>
          </a:p>
          <a:p>
            <a:pPr marL="0" marR="0" indent="0" algn="just" rtl="0">
              <a:buNone/>
            </a:pPr>
            <a:r>
              <a:rPr lang="ja-JP" altLang="en-US" sz="1800" kern="100" dirty="0">
                <a:latin typeface="+mj-lt"/>
                <a:ea typeface="Yu Gothic UI" panose="020B0500000000000000" pitchFamily="50" charset="-128"/>
              </a:rPr>
              <a:t>　</a:t>
            </a:r>
            <a:r>
              <a:rPr lang="ja-JP" altLang="en-US" sz="1800" b="0" i="0" u="none" strike="noStrike" kern="100" baseline="0" dirty="0">
                <a:latin typeface="+mj-lt"/>
                <a:ea typeface="Yu Gothic UI" panose="020B0500000000000000" pitchFamily="50" charset="-128"/>
              </a:rPr>
              <a:t>この場合、作成した</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データソースをすべて削除してから</a:t>
            </a:r>
            <a:r>
              <a:rPr lang="en-US" altLang="ja-JP" sz="1800" b="0" i="0" u="none" strike="noStrike" kern="100" baseline="0" dirty="0">
                <a:latin typeface="+mj-lt"/>
                <a:ea typeface="Yu Gothic UI" panose="020B0500000000000000" pitchFamily="50" charset="-128"/>
              </a:rPr>
              <a:t>DBPARTNER2</a:t>
            </a:r>
            <a:r>
              <a:rPr lang="ja-JP" altLang="en-US" sz="1800" b="0" i="0" u="none" strike="noStrike" kern="100" baseline="0" dirty="0">
                <a:latin typeface="+mj-lt"/>
                <a:ea typeface="Yu Gothic UI" panose="020B0500000000000000" pitchFamily="50" charset="-128"/>
              </a:rPr>
              <a:t>、および</a:t>
            </a:r>
            <a:r>
              <a:rPr lang="en-US" altLang="ja-JP" sz="1800" b="0" i="0" u="none" strike="noStrike" kern="100" baseline="0" dirty="0">
                <a:latin typeface="+mj-lt"/>
                <a:ea typeface="Yu Gothic UI" panose="020B0500000000000000" pitchFamily="50" charset="-128"/>
              </a:rPr>
              <a:t>DBPARTNER ODBC Driver</a:t>
            </a:r>
            <a:r>
              <a:rPr lang="ja-JP" altLang="en-US" sz="1800" b="0" i="0" u="none" strike="noStrike" kern="100" baseline="0" dirty="0">
                <a:latin typeface="+mj-lt"/>
                <a:ea typeface="Yu Gothic UI" panose="020B0500000000000000" pitchFamily="50" charset="-128"/>
              </a:rPr>
              <a:t>をアンインストールしてください。</a:t>
            </a:r>
            <a:endParaRPr lang="en-US" altLang="ja-JP" sz="1800" b="0" i="0" u="none" strike="noStrike" kern="100" baseline="0" dirty="0">
              <a:latin typeface="+mj-lt"/>
              <a:ea typeface="Yu Gothic UI" panose="020B0500000000000000" pitchFamily="50" charset="-128"/>
            </a:endParaRPr>
          </a:p>
          <a:p>
            <a:pPr marL="0" marR="0" indent="0" algn="just" rtl="0">
              <a:buNone/>
            </a:pPr>
            <a:r>
              <a:rPr lang="ja-JP" altLang="en-US" sz="1800" kern="100" dirty="0">
                <a:latin typeface="+mj-lt"/>
                <a:ea typeface="Yu Gothic UI" panose="020B0500000000000000" pitchFamily="50" charset="-128"/>
              </a:rPr>
              <a:t>　</a:t>
            </a:r>
            <a:r>
              <a:rPr lang="ja-JP" altLang="en-US" sz="1800" b="0" i="0" u="none" strike="noStrike" kern="100" baseline="0" dirty="0">
                <a:latin typeface="+mj-lt"/>
                <a:ea typeface="Yu Gothic UI" panose="020B0500000000000000" pitchFamily="50" charset="-128"/>
              </a:rPr>
              <a:t>その後、マシンを再起動してから</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をインストールしてください。</a:t>
            </a:r>
          </a:p>
          <a:p>
            <a:pPr marL="0" marR="0" indent="0" algn="just" rtl="0">
              <a:buNone/>
            </a:pPr>
            <a:endParaRPr lang="en-GB" sz="1800" dirty="0">
              <a:latin typeface="+mj-lt"/>
              <a:ea typeface="Yu Gothic UI" panose="020B0500000000000000" pitchFamily="50" charset="-128"/>
            </a:endParaRPr>
          </a:p>
        </p:txBody>
      </p:sp>
    </p:spTree>
    <p:extLst>
      <p:ext uri="{BB962C8B-B14F-4D97-AF65-F5344CB8AC3E}">
        <p14:creationId xmlns:p14="http://schemas.microsoft.com/office/powerpoint/2010/main" val="92387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A7C13C-06C4-3CE3-65F9-4A5A4E4A5EB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D1BCF6-4DF7-2F5A-31F5-BEC0BA146EA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DBPARTNER2 Client</a:t>
            </a:r>
            <a:r>
              <a:rPr kumimoji="0" lang="ja-JP" altLang="en-US"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　</a:t>
            </a:r>
            <a:r>
              <a:rPr kumimoji="0" lang="en-US"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64</a:t>
            </a:r>
            <a:r>
              <a:rPr kumimoji="0" lang="ja-JP" altLang="en-US"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ビット版への移行ガイドライン</a:t>
            </a:r>
            <a:endParaRPr kumimoji="0" lang="en-GB"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endParaRPr>
          </a:p>
        </p:txBody>
      </p:sp>
      <p:sp>
        <p:nvSpPr>
          <p:cNvPr id="3" name="Slide Number Placeholder 2">
            <a:extLst>
              <a:ext uri="{FF2B5EF4-FFF2-40B4-BE49-F238E27FC236}">
                <a16:creationId xmlns:a16="http://schemas.microsoft.com/office/drawing/2014/main" id="{9DE05CAF-9310-CE64-7B85-431DE92F1F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4BC05-462B-4F19-BE6B-A1043C81AA78}" type="slidenum">
              <a:rPr kumimoji="0" lang="en-GB" sz="800" b="1" i="0" u="none" strike="noStrike" kern="1200" cap="none" spc="0" normalizeH="0" baseline="0" noProof="0" smtClean="0">
                <a:ln>
                  <a:noFill/>
                </a:ln>
                <a:solidFill>
                  <a:prstClr val="black"/>
                </a:solidFill>
                <a:effectLst/>
                <a:uLnTx/>
                <a:uFillTx/>
                <a:latin typeface="Hitachi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800" b="1" i="0" u="none" strike="noStrike" kern="1200" cap="none" spc="0" normalizeH="0" baseline="0" noProof="0">
              <a:ln>
                <a:noFill/>
              </a:ln>
              <a:solidFill>
                <a:prstClr val="black"/>
              </a:solidFill>
              <a:effectLst/>
              <a:uLnTx/>
              <a:uFillTx/>
              <a:latin typeface="Hitachi Sans"/>
              <a:ea typeface="+mn-ea"/>
              <a:cs typeface="+mn-cs"/>
            </a:endParaRPr>
          </a:p>
        </p:txBody>
      </p:sp>
      <p:sp>
        <p:nvSpPr>
          <p:cNvPr id="6" name="Title 3">
            <a:extLst>
              <a:ext uri="{FF2B5EF4-FFF2-40B4-BE49-F238E27FC236}">
                <a16:creationId xmlns:a16="http://schemas.microsoft.com/office/drawing/2014/main" id="{AF605F65-43A1-962A-8AF5-B8F0C278A8C5}"/>
              </a:ext>
            </a:extLst>
          </p:cNvPr>
          <p:cNvSpPr>
            <a:spLocks noGrp="1"/>
          </p:cNvSpPr>
          <p:nvPr>
            <p:ph type="title"/>
          </p:nvPr>
        </p:nvSpPr>
        <p:spPr>
          <a:xfrm>
            <a:off x="469900" y="974740"/>
            <a:ext cx="10261112" cy="553998"/>
          </a:xfrm>
        </p:spPr>
        <p:txBody>
          <a:bodyPr/>
          <a:lstStyle/>
          <a:p>
            <a:pPr algn="l"/>
            <a:r>
              <a:rPr lang="en-US" altLang="ja-JP" sz="3200" kern="100" dirty="0">
                <a:solidFill>
                  <a:schemeClr val="tx1"/>
                </a:solidFill>
                <a:ea typeface="Yu Gothic UI" panose="020B0500000000000000" pitchFamily="50" charset="-128"/>
              </a:rPr>
              <a:t>Excel</a:t>
            </a:r>
            <a:r>
              <a:rPr lang="ja-JP" altLang="en-US" sz="3200" kern="100" dirty="0">
                <a:solidFill>
                  <a:schemeClr val="tx1"/>
                </a:solidFill>
                <a:ea typeface="Yu Gothic UI" panose="020B0500000000000000" pitchFamily="50" charset="-128"/>
              </a:rPr>
              <a:t>連携に失敗する</a:t>
            </a:r>
            <a:endParaRPr lang="en-GB" sz="3200" dirty="0">
              <a:solidFill>
                <a:schemeClr val="tx1"/>
              </a:solidFill>
              <a:ea typeface="Yu Gothic UI" panose="020B0500000000000000" pitchFamily="50" charset="-128"/>
            </a:endParaRPr>
          </a:p>
        </p:txBody>
      </p:sp>
      <p:sp>
        <p:nvSpPr>
          <p:cNvPr id="7" name="Text Placeholder 15">
            <a:extLst>
              <a:ext uri="{FF2B5EF4-FFF2-40B4-BE49-F238E27FC236}">
                <a16:creationId xmlns:a16="http://schemas.microsoft.com/office/drawing/2014/main" id="{3954AE6F-F11C-9115-079D-9C208F5D2406}"/>
              </a:ext>
            </a:extLst>
          </p:cNvPr>
          <p:cNvSpPr txBox="1">
            <a:spLocks/>
          </p:cNvSpPr>
          <p:nvPr/>
        </p:nvSpPr>
        <p:spPr>
          <a:xfrm>
            <a:off x="689075" y="1760277"/>
            <a:ext cx="10606780" cy="2046945"/>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Excel</a:t>
            </a:r>
            <a:r>
              <a:rPr lang="ja-JP" altLang="en-US" sz="1800" b="0" i="0" u="none" strike="noStrike" kern="100" baseline="0" dirty="0">
                <a:latin typeface="+mj-lt"/>
                <a:ea typeface="Yu Gothic UI" panose="020B0500000000000000" pitchFamily="50" charset="-128"/>
              </a:rPr>
              <a:t>連携に失敗する場合はアドインが正しく組み込まれていないことが考えられます。</a:t>
            </a:r>
            <a:endParaRPr lang="en-US" altLang="ja-JP" sz="1800" b="0" i="0" u="none" strike="noStrike" kern="100" baseline="0" dirty="0">
              <a:latin typeface="+mj-lt"/>
              <a:ea typeface="Yu Gothic UI" panose="020B0500000000000000" pitchFamily="50" charset="-128"/>
            </a:endParaRPr>
          </a:p>
          <a:p>
            <a:pPr marL="0" marR="0" indent="0" algn="just" rtl="0">
              <a:buNone/>
            </a:pPr>
            <a:r>
              <a:rPr lang="ja-JP" altLang="en-US" sz="1800" kern="100" dirty="0">
                <a:latin typeface="+mj-lt"/>
                <a:ea typeface="Yu Gothic UI" panose="020B0500000000000000" pitchFamily="50" charset="-128"/>
              </a:rPr>
              <a:t>　</a:t>
            </a:r>
            <a:r>
              <a:rPr lang="ja-JP" altLang="en-US" sz="1800" b="0" i="0" u="none" strike="noStrike" kern="100" baseline="0" dirty="0">
                <a:latin typeface="+mj-lt"/>
                <a:ea typeface="Yu Gothic UI" panose="020B0500000000000000" pitchFamily="50" charset="-128"/>
              </a:rPr>
              <a:t>この場合、</a:t>
            </a:r>
            <a:r>
              <a:rPr lang="en-US" altLang="ja-JP" sz="1800" b="0" i="0" u="none" strike="noStrike" kern="100" baseline="0" dirty="0">
                <a:latin typeface="+mj-lt"/>
                <a:ea typeface="Yu Gothic UI" panose="020B0500000000000000" pitchFamily="50" charset="-128"/>
              </a:rPr>
              <a:t>Excel</a:t>
            </a:r>
            <a:r>
              <a:rPr lang="ja-JP" altLang="en-US" sz="1800" b="0" i="0" u="none" strike="noStrike" kern="100" baseline="0" dirty="0">
                <a:latin typeface="+mj-lt"/>
                <a:ea typeface="Yu Gothic UI" panose="020B0500000000000000" pitchFamily="50" charset="-128"/>
              </a:rPr>
              <a:t>のアドイン一覧から</a:t>
            </a:r>
            <a:r>
              <a:rPr lang="en-US" altLang="ja-JP" sz="1800" b="0" i="0" u="none" strike="noStrike" kern="100" baseline="0" dirty="0">
                <a:latin typeface="+mj-lt"/>
                <a:ea typeface="Yu Gothic UI" panose="020B0500000000000000" pitchFamily="50" charset="-128"/>
              </a:rPr>
              <a:t>DBPARTNER2</a:t>
            </a:r>
            <a:r>
              <a:rPr lang="ja-JP" altLang="en-US" sz="1800" b="0" i="0" u="none" strike="noStrike" kern="100" baseline="0" dirty="0">
                <a:latin typeface="+mj-lt"/>
                <a:ea typeface="Yu Gothic UI" panose="020B0500000000000000" pitchFamily="50" charset="-128"/>
              </a:rPr>
              <a:t>で提供しているすべてのアドインを取り除き、</a:t>
            </a:r>
            <a:r>
              <a:rPr lang="en-US" altLang="ja-JP" sz="1800" b="0" i="0" u="none" strike="noStrike" kern="100" baseline="0" dirty="0">
                <a:latin typeface="+mj-lt"/>
                <a:ea typeface="Yu Gothic UI" panose="020B0500000000000000" pitchFamily="50" charset="-128"/>
              </a:rPr>
              <a:t>Excel</a:t>
            </a:r>
            <a:r>
              <a:rPr lang="ja-JP" altLang="en-US" sz="1800" b="0" i="0" u="none" strike="noStrike" kern="100" baseline="0" dirty="0">
                <a:latin typeface="+mj-lt"/>
                <a:ea typeface="Yu Gothic UI" panose="020B0500000000000000" pitchFamily="50" charset="-128"/>
              </a:rPr>
              <a:t>再起動後、アドイン一覧から</a:t>
            </a:r>
            <a:r>
              <a:rPr lang="en-US" altLang="ja-JP" sz="1800" b="0" i="0" u="none" strike="noStrike" kern="100" baseline="0" dirty="0">
                <a:latin typeface="+mj-lt"/>
                <a:ea typeface="Yu Gothic UI" panose="020B0500000000000000" pitchFamily="50" charset="-128"/>
              </a:rPr>
              <a:t>DBPARTNER2</a:t>
            </a:r>
            <a:r>
              <a:rPr lang="ja-JP" altLang="en-US" sz="1800" b="0" i="0" u="none" strike="noStrike" kern="100" baseline="0" dirty="0">
                <a:latin typeface="+mj-lt"/>
                <a:ea typeface="Yu Gothic UI" panose="020B0500000000000000" pitchFamily="50" charset="-128"/>
              </a:rPr>
              <a:t>で提供しているすべてのアドインが取り除かれていることを確認します。</a:t>
            </a:r>
            <a:endParaRPr lang="en-US" altLang="ja-JP" sz="1800" b="0" i="0" u="none" strike="noStrike" kern="100" baseline="0" dirty="0">
              <a:latin typeface="+mj-lt"/>
              <a:ea typeface="Yu Gothic UI" panose="020B0500000000000000" pitchFamily="50" charset="-128"/>
            </a:endParaRPr>
          </a:p>
          <a:p>
            <a:pPr marL="0" marR="0" indent="0" algn="just" rtl="0">
              <a:buNone/>
            </a:pPr>
            <a:r>
              <a:rPr lang="ja-JP" altLang="en-US" sz="1800" kern="100" dirty="0">
                <a:latin typeface="+mj-lt"/>
                <a:ea typeface="Yu Gothic UI" panose="020B0500000000000000" pitchFamily="50" charset="-128"/>
              </a:rPr>
              <a:t>　</a:t>
            </a:r>
            <a:r>
              <a:rPr lang="ja-JP" altLang="en-US" sz="1800" b="0" i="0" u="none" strike="noStrike" kern="100" baseline="0" dirty="0">
                <a:latin typeface="+mj-lt"/>
                <a:ea typeface="Yu Gothic UI" panose="020B0500000000000000" pitchFamily="50" charset="-128"/>
              </a:rPr>
              <a:t>その後、適切なアドインを組み込んでください。</a:t>
            </a:r>
            <a:endParaRPr lang="en-US" altLang="ja-JP" sz="1800" b="0" i="0" u="none" strike="noStrike" kern="100" baseline="0" dirty="0">
              <a:latin typeface="+mj-lt"/>
              <a:ea typeface="Yu Gothic UI" panose="020B0500000000000000" pitchFamily="50" charset="-128"/>
            </a:endParaRPr>
          </a:p>
          <a:p>
            <a:pPr marL="0" marR="0" indent="0" algn="just" rtl="0">
              <a:buNone/>
            </a:pPr>
            <a:r>
              <a:rPr lang="ja-JP" altLang="en-US" sz="1800" kern="10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a:t>
            </a:r>
            <a:r>
              <a:rPr lang="ja-JP" altLang="en-US" sz="1800" b="0" i="0" u="none" strike="noStrike" kern="100" baseline="0" dirty="0">
                <a:latin typeface="+mj-lt"/>
                <a:ea typeface="Yu Gothic UI" panose="020B0500000000000000" pitchFamily="50" charset="-128"/>
              </a:rPr>
              <a:t>で提供しているアドインは次のとおりです。</a:t>
            </a:r>
            <a:endParaRPr lang="en-GB" sz="1800" dirty="0">
              <a:latin typeface="+mj-lt"/>
              <a:ea typeface="Yu Gothic UI" panose="020B0500000000000000" pitchFamily="50" charset="-128"/>
            </a:endParaRPr>
          </a:p>
        </p:txBody>
      </p:sp>
      <p:graphicFrame>
        <p:nvGraphicFramePr>
          <p:cNvPr id="11" name="表 10">
            <a:extLst>
              <a:ext uri="{FF2B5EF4-FFF2-40B4-BE49-F238E27FC236}">
                <a16:creationId xmlns:a16="http://schemas.microsoft.com/office/drawing/2014/main" id="{C39AF6B4-93EC-E076-A533-A39A9DA4503C}"/>
              </a:ext>
            </a:extLst>
          </p:cNvPr>
          <p:cNvGraphicFramePr>
            <a:graphicFrameLocks noGrp="1"/>
          </p:cNvGraphicFramePr>
          <p:nvPr>
            <p:extLst>
              <p:ext uri="{D42A27DB-BD31-4B8C-83A1-F6EECF244321}">
                <p14:modId xmlns:p14="http://schemas.microsoft.com/office/powerpoint/2010/main" val="11912072"/>
              </p:ext>
            </p:extLst>
          </p:nvPr>
        </p:nvGraphicFramePr>
        <p:xfrm>
          <a:off x="1155930" y="3807222"/>
          <a:ext cx="9880140" cy="1854200"/>
        </p:xfrm>
        <a:graphic>
          <a:graphicData uri="http://schemas.openxmlformats.org/drawingml/2006/table">
            <a:tbl>
              <a:tblPr firstRow="1" bandRow="1">
                <a:tableStyleId>{5C22544A-7EE6-4342-B048-85BDC9FD1C3A}</a:tableStyleId>
              </a:tblPr>
              <a:tblGrid>
                <a:gridCol w="3293380">
                  <a:extLst>
                    <a:ext uri="{9D8B030D-6E8A-4147-A177-3AD203B41FA5}">
                      <a16:colId xmlns:a16="http://schemas.microsoft.com/office/drawing/2014/main" val="3716972874"/>
                    </a:ext>
                  </a:extLst>
                </a:gridCol>
                <a:gridCol w="3293380">
                  <a:extLst>
                    <a:ext uri="{9D8B030D-6E8A-4147-A177-3AD203B41FA5}">
                      <a16:colId xmlns:a16="http://schemas.microsoft.com/office/drawing/2014/main" val="3181422508"/>
                    </a:ext>
                  </a:extLst>
                </a:gridCol>
                <a:gridCol w="3293380">
                  <a:extLst>
                    <a:ext uri="{9D8B030D-6E8A-4147-A177-3AD203B41FA5}">
                      <a16:colId xmlns:a16="http://schemas.microsoft.com/office/drawing/2014/main" val="3587525443"/>
                    </a:ext>
                  </a:extLst>
                </a:gridCol>
              </a:tblGrid>
              <a:tr h="370840">
                <a:tc>
                  <a:txBody>
                    <a:bodyPr/>
                    <a:lstStyle/>
                    <a:p>
                      <a:pPr algn="ctr" fontAlgn="ctr"/>
                      <a:r>
                        <a:rPr lang="ja-JP" altLang="en-US" sz="1800" b="1" i="0" u="none" strike="noStrike" dirty="0">
                          <a:solidFill>
                            <a:schemeClr val="bg1"/>
                          </a:solidFill>
                          <a:effectLst/>
                          <a:latin typeface="+mj-lt"/>
                          <a:ea typeface="Yu Gothic UI" panose="020B0500000000000000" pitchFamily="50" charset="-128"/>
                        </a:rPr>
                        <a:t>ファイル名</a:t>
                      </a:r>
                    </a:p>
                  </a:txBody>
                  <a:tcPr marL="6350" marR="6350" marT="6350" marB="0" anchor="ctr"/>
                </a:tc>
                <a:tc>
                  <a:txBody>
                    <a:bodyPr/>
                    <a:lstStyle/>
                    <a:p>
                      <a:pPr algn="ctr" fontAlgn="ctr"/>
                      <a:r>
                        <a:rPr lang="ja-JP" altLang="en-US" sz="1800" b="1" i="0" u="none" strike="noStrike" dirty="0">
                          <a:solidFill>
                            <a:schemeClr val="bg1"/>
                          </a:solidFill>
                          <a:effectLst/>
                          <a:latin typeface="+mj-lt"/>
                          <a:ea typeface="Yu Gothic UI" panose="020B0500000000000000" pitchFamily="50" charset="-128"/>
                        </a:rPr>
                        <a:t>製品名</a:t>
                      </a:r>
                    </a:p>
                  </a:txBody>
                  <a:tcPr marL="6350" marR="6350" marT="6350" marB="0" anchor="ctr"/>
                </a:tc>
                <a:tc>
                  <a:txBody>
                    <a:bodyPr/>
                    <a:lstStyle/>
                    <a:p>
                      <a:pPr algn="ctr" fontAlgn="ctr"/>
                      <a:r>
                        <a:rPr lang="ja-JP" altLang="en-US" sz="1800" b="1" i="0" u="none" strike="noStrike" dirty="0">
                          <a:solidFill>
                            <a:schemeClr val="bg1"/>
                          </a:solidFill>
                          <a:effectLst/>
                          <a:latin typeface="+mj-lt"/>
                          <a:ea typeface="Yu Gothic UI" panose="020B0500000000000000" pitchFamily="50" charset="-128"/>
                        </a:rPr>
                        <a:t>アドインマクロ名</a:t>
                      </a:r>
                    </a:p>
                  </a:txBody>
                  <a:tcPr marL="6350" marR="6350" marT="6350" marB="0" anchor="ctr"/>
                </a:tc>
                <a:extLst>
                  <a:ext uri="{0D108BD9-81ED-4DB2-BD59-A6C34878D82A}">
                    <a16:rowId xmlns:a16="http://schemas.microsoft.com/office/drawing/2014/main" val="3152028656"/>
                  </a:ext>
                </a:extLst>
              </a:tr>
              <a:tr h="370840">
                <a:tc>
                  <a:txBody>
                    <a:bodyPr/>
                    <a:lstStyle/>
                    <a:p>
                      <a:pPr algn="just" fontAlgn="ctr"/>
                      <a:r>
                        <a:rPr lang="en-US" sz="1800" b="0" i="0" u="none" strike="noStrike">
                          <a:solidFill>
                            <a:srgbClr val="000000"/>
                          </a:solidFill>
                          <a:effectLst/>
                          <a:latin typeface="+mj-lt"/>
                          <a:ea typeface="Yu Gothic UI" panose="020B0500000000000000" pitchFamily="50" charset="-128"/>
                        </a:rPr>
                        <a:t>dbp2exl.xla</a:t>
                      </a:r>
                    </a:p>
                  </a:txBody>
                  <a:tcPr marL="6350" marR="6350" marT="6350" marB="0" anchor="ctr"/>
                </a:tc>
                <a:tc>
                  <a:txBody>
                    <a:bodyPr/>
                    <a:lstStyle/>
                    <a:p>
                      <a:pPr algn="just" fontAlgn="ctr"/>
                      <a:r>
                        <a:rPr lang="en-US" sz="1800" b="0" i="0" u="none" strike="noStrike">
                          <a:solidFill>
                            <a:srgbClr val="000000"/>
                          </a:solidFill>
                          <a:effectLst/>
                          <a:latin typeface="+mj-lt"/>
                          <a:ea typeface="Yu Gothic UI" panose="020B0500000000000000" pitchFamily="50" charset="-128"/>
                        </a:rPr>
                        <a:t>DBPARTNER2 Client</a:t>
                      </a:r>
                    </a:p>
                  </a:txBody>
                  <a:tcPr marL="6350" marR="6350" marT="6350" marB="0" anchor="ctr"/>
                </a:tc>
                <a:tc>
                  <a:txBody>
                    <a:bodyPr/>
                    <a:lstStyle/>
                    <a:p>
                      <a:pPr algn="just" fontAlgn="ctr"/>
                      <a:r>
                        <a:rPr lang="en-US" sz="1800" b="0" i="0" u="none" strike="noStrike">
                          <a:solidFill>
                            <a:srgbClr val="000000"/>
                          </a:solidFill>
                          <a:effectLst/>
                          <a:latin typeface="+mj-lt"/>
                          <a:ea typeface="Yu Gothic UI" panose="020B0500000000000000" pitchFamily="50" charset="-128"/>
                        </a:rPr>
                        <a:t>DBPARTNER2</a:t>
                      </a:r>
                      <a:r>
                        <a:rPr lang="ja-JP" altLang="en-US" sz="1800" b="0" i="0" u="none" strike="noStrike">
                          <a:solidFill>
                            <a:srgbClr val="000000"/>
                          </a:solidFill>
                          <a:effectLst/>
                          <a:latin typeface="+mj-lt"/>
                          <a:ea typeface="Yu Gothic UI" panose="020B0500000000000000" pitchFamily="50" charset="-128"/>
                        </a:rPr>
                        <a:t>連携</a:t>
                      </a:r>
                    </a:p>
                  </a:txBody>
                  <a:tcPr marL="6350" marR="6350" marT="6350" marB="0" anchor="ctr"/>
                </a:tc>
                <a:extLst>
                  <a:ext uri="{0D108BD9-81ED-4DB2-BD59-A6C34878D82A}">
                    <a16:rowId xmlns:a16="http://schemas.microsoft.com/office/drawing/2014/main" val="304748104"/>
                  </a:ext>
                </a:extLst>
              </a:tr>
              <a:tr h="370840">
                <a:tc>
                  <a:txBody>
                    <a:bodyPr/>
                    <a:lstStyle/>
                    <a:p>
                      <a:pPr algn="just" fontAlgn="ctr"/>
                      <a:r>
                        <a:rPr lang="en-US" sz="1800" b="0" i="0" u="none" strike="noStrike" dirty="0">
                          <a:solidFill>
                            <a:srgbClr val="000000"/>
                          </a:solidFill>
                          <a:effectLst/>
                          <a:latin typeface="+mj-lt"/>
                          <a:ea typeface="Yu Gothic UI" panose="020B0500000000000000" pitchFamily="50" charset="-128"/>
                        </a:rPr>
                        <a:t>dbp2exl2007.xlam</a:t>
                      </a:r>
                    </a:p>
                  </a:txBody>
                  <a:tcPr marL="6350" marR="6350" marT="6350" marB="0" anchor="ctr"/>
                </a:tc>
                <a:tc>
                  <a:txBody>
                    <a:bodyPr/>
                    <a:lstStyle/>
                    <a:p>
                      <a:pPr algn="just" fontAlgn="ctr"/>
                      <a:r>
                        <a:rPr lang="en-US" sz="1800" b="0" i="0" u="none" strike="noStrike" dirty="0">
                          <a:solidFill>
                            <a:srgbClr val="000000"/>
                          </a:solidFill>
                          <a:effectLst/>
                          <a:latin typeface="+mj-lt"/>
                          <a:ea typeface="Yu Gothic UI" panose="020B0500000000000000" pitchFamily="50" charset="-128"/>
                        </a:rPr>
                        <a:t>DBPARTNER2 Client</a:t>
                      </a:r>
                    </a:p>
                  </a:txBody>
                  <a:tcPr marL="6350" marR="6350" marT="6350" marB="0" anchor="ctr"/>
                </a:tc>
                <a:tc>
                  <a:txBody>
                    <a:bodyPr/>
                    <a:lstStyle/>
                    <a:p>
                      <a:pPr algn="just" fontAlgn="ctr"/>
                      <a:r>
                        <a:rPr lang="en-US" sz="1800" b="0" i="0" u="none" strike="noStrike">
                          <a:solidFill>
                            <a:srgbClr val="000000"/>
                          </a:solidFill>
                          <a:effectLst/>
                          <a:latin typeface="+mj-lt"/>
                          <a:ea typeface="Yu Gothic UI" panose="020B0500000000000000" pitchFamily="50" charset="-128"/>
                        </a:rPr>
                        <a:t>DBPARTNER2 Link</a:t>
                      </a:r>
                    </a:p>
                  </a:txBody>
                  <a:tcPr marL="6350" marR="6350" marT="6350" marB="0" anchor="ctr"/>
                </a:tc>
                <a:extLst>
                  <a:ext uri="{0D108BD9-81ED-4DB2-BD59-A6C34878D82A}">
                    <a16:rowId xmlns:a16="http://schemas.microsoft.com/office/drawing/2014/main" val="354705572"/>
                  </a:ext>
                </a:extLst>
              </a:tr>
              <a:tr h="370840">
                <a:tc>
                  <a:txBody>
                    <a:bodyPr/>
                    <a:lstStyle/>
                    <a:p>
                      <a:pPr algn="just" fontAlgn="ctr"/>
                      <a:r>
                        <a:rPr lang="en-US" sz="1800" b="0" i="0" u="none" strike="noStrike">
                          <a:solidFill>
                            <a:srgbClr val="000000"/>
                          </a:solidFill>
                          <a:effectLst/>
                          <a:latin typeface="+mj-lt"/>
                          <a:ea typeface="Yu Gothic UI" panose="020B0500000000000000" pitchFamily="50" charset="-128"/>
                        </a:rPr>
                        <a:t>dbp2exl2013.xlam</a:t>
                      </a:r>
                    </a:p>
                  </a:txBody>
                  <a:tcPr marL="6350" marR="6350" marT="6350" marB="0" anchor="ctr"/>
                </a:tc>
                <a:tc>
                  <a:txBody>
                    <a:bodyPr/>
                    <a:lstStyle/>
                    <a:p>
                      <a:pPr algn="just" fontAlgn="ctr"/>
                      <a:r>
                        <a:rPr lang="en-US" sz="1800" b="0" i="0" u="none" strike="noStrike" dirty="0">
                          <a:solidFill>
                            <a:srgbClr val="000000"/>
                          </a:solidFill>
                          <a:effectLst/>
                          <a:latin typeface="+mj-lt"/>
                          <a:ea typeface="Yu Gothic UI" panose="020B0500000000000000" pitchFamily="50" charset="-128"/>
                        </a:rPr>
                        <a:t>DBPARTNER2 Client</a:t>
                      </a:r>
                    </a:p>
                  </a:txBody>
                  <a:tcPr marL="6350" marR="6350" marT="6350" marB="0" anchor="ctr"/>
                </a:tc>
                <a:tc>
                  <a:txBody>
                    <a:bodyPr/>
                    <a:lstStyle/>
                    <a:p>
                      <a:pPr algn="just" fontAlgn="ctr"/>
                      <a:r>
                        <a:rPr lang="en-US" sz="1800" b="0" i="0" u="none" strike="noStrike">
                          <a:solidFill>
                            <a:srgbClr val="000000"/>
                          </a:solidFill>
                          <a:effectLst/>
                          <a:latin typeface="+mj-lt"/>
                          <a:ea typeface="Yu Gothic UI" panose="020B0500000000000000" pitchFamily="50" charset="-128"/>
                        </a:rPr>
                        <a:t>DBPARTNER2 Link</a:t>
                      </a:r>
                    </a:p>
                  </a:txBody>
                  <a:tcPr marL="6350" marR="6350" marT="6350" marB="0" anchor="ctr"/>
                </a:tc>
                <a:extLst>
                  <a:ext uri="{0D108BD9-81ED-4DB2-BD59-A6C34878D82A}">
                    <a16:rowId xmlns:a16="http://schemas.microsoft.com/office/drawing/2014/main" val="2598463885"/>
                  </a:ext>
                </a:extLst>
              </a:tr>
              <a:tr h="370840">
                <a:tc>
                  <a:txBody>
                    <a:bodyPr/>
                    <a:lstStyle/>
                    <a:p>
                      <a:pPr algn="just" fontAlgn="ctr"/>
                      <a:r>
                        <a:rPr lang="en-US" sz="1800" b="0" i="0" u="none" strike="noStrike">
                          <a:solidFill>
                            <a:srgbClr val="000000"/>
                          </a:solidFill>
                          <a:effectLst/>
                          <a:latin typeface="+mj-lt"/>
                          <a:ea typeface="Yu Gothic UI" panose="020B0500000000000000" pitchFamily="50" charset="-128"/>
                        </a:rPr>
                        <a:t>dbp2exl(64)2019.xlam</a:t>
                      </a:r>
                    </a:p>
                  </a:txBody>
                  <a:tcPr marL="6350" marR="6350" marT="6350" marB="0" anchor="ctr"/>
                </a:tc>
                <a:tc>
                  <a:txBody>
                    <a:bodyPr/>
                    <a:lstStyle/>
                    <a:p>
                      <a:pPr algn="just" fontAlgn="ctr"/>
                      <a:r>
                        <a:rPr lang="en-US" sz="1800" b="0" i="0" u="none" strike="noStrike" dirty="0">
                          <a:solidFill>
                            <a:srgbClr val="000000"/>
                          </a:solidFill>
                          <a:effectLst/>
                          <a:latin typeface="+mj-lt"/>
                          <a:ea typeface="Yu Gothic UI" panose="020B0500000000000000" pitchFamily="50" charset="-128"/>
                        </a:rPr>
                        <a:t>DBPARTNER2 Client(64)</a:t>
                      </a:r>
                    </a:p>
                  </a:txBody>
                  <a:tcPr marL="6350" marR="6350" marT="6350" marB="0" anchor="ctr"/>
                </a:tc>
                <a:tc>
                  <a:txBody>
                    <a:bodyPr/>
                    <a:lstStyle/>
                    <a:p>
                      <a:pPr algn="just" fontAlgn="ctr"/>
                      <a:r>
                        <a:rPr lang="en-US" sz="1800" b="0" i="0" u="none" strike="noStrike" dirty="0">
                          <a:solidFill>
                            <a:srgbClr val="000000"/>
                          </a:solidFill>
                          <a:effectLst/>
                          <a:latin typeface="+mj-lt"/>
                          <a:ea typeface="Yu Gothic UI" panose="020B0500000000000000" pitchFamily="50" charset="-128"/>
                        </a:rPr>
                        <a:t>DBPARTNER2 Link (64)</a:t>
                      </a:r>
                    </a:p>
                  </a:txBody>
                  <a:tcPr marL="6350" marR="6350" marT="6350" marB="0" anchor="ctr"/>
                </a:tc>
                <a:extLst>
                  <a:ext uri="{0D108BD9-81ED-4DB2-BD59-A6C34878D82A}">
                    <a16:rowId xmlns:a16="http://schemas.microsoft.com/office/drawing/2014/main" val="4078809955"/>
                  </a:ext>
                </a:extLst>
              </a:tr>
            </a:tbl>
          </a:graphicData>
        </a:graphic>
      </p:graphicFrame>
    </p:spTree>
    <p:extLst>
      <p:ext uri="{BB962C8B-B14F-4D97-AF65-F5344CB8AC3E}">
        <p14:creationId xmlns:p14="http://schemas.microsoft.com/office/powerpoint/2010/main" val="1333462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F1072B-434E-B587-3D5A-9539A7FA21A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487A05-A1A6-9ADC-F571-2650012F0EB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DBPARTNER2 Client</a:t>
            </a:r>
            <a:r>
              <a:rPr kumimoji="0" lang="ja-JP" altLang="en-US"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　</a:t>
            </a:r>
            <a:r>
              <a:rPr kumimoji="0" lang="en-US"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64</a:t>
            </a:r>
            <a:r>
              <a:rPr kumimoji="0" lang="ja-JP" altLang="en-US"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ビット版への移行ガイドライン</a:t>
            </a:r>
            <a:endParaRPr kumimoji="0" lang="en-GB"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endParaRPr>
          </a:p>
        </p:txBody>
      </p:sp>
      <p:sp>
        <p:nvSpPr>
          <p:cNvPr id="3" name="Slide Number Placeholder 2">
            <a:extLst>
              <a:ext uri="{FF2B5EF4-FFF2-40B4-BE49-F238E27FC236}">
                <a16:creationId xmlns:a16="http://schemas.microsoft.com/office/drawing/2014/main" id="{80B42511-EA8B-608A-76A1-A64A3802735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4BC05-462B-4F19-BE6B-A1043C81AA78}" type="slidenum">
              <a:rPr kumimoji="0" lang="en-GB" sz="800" b="1" i="0" u="none" strike="noStrike" kern="1200" cap="none" spc="0" normalizeH="0" baseline="0" noProof="0" smtClean="0">
                <a:ln>
                  <a:noFill/>
                </a:ln>
                <a:solidFill>
                  <a:prstClr val="black"/>
                </a:solidFill>
                <a:effectLst/>
                <a:uLnTx/>
                <a:uFillTx/>
                <a:latin typeface="Hitachi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800" b="1" i="0" u="none" strike="noStrike" kern="1200" cap="none" spc="0" normalizeH="0" baseline="0" noProof="0">
              <a:ln>
                <a:noFill/>
              </a:ln>
              <a:solidFill>
                <a:prstClr val="black"/>
              </a:solidFill>
              <a:effectLst/>
              <a:uLnTx/>
              <a:uFillTx/>
              <a:latin typeface="Hitachi Sans"/>
              <a:ea typeface="+mn-ea"/>
              <a:cs typeface="+mn-cs"/>
            </a:endParaRPr>
          </a:p>
        </p:txBody>
      </p:sp>
      <p:sp>
        <p:nvSpPr>
          <p:cNvPr id="8" name="Title 3">
            <a:extLst>
              <a:ext uri="{FF2B5EF4-FFF2-40B4-BE49-F238E27FC236}">
                <a16:creationId xmlns:a16="http://schemas.microsoft.com/office/drawing/2014/main" id="{455E9F80-E242-4A2A-687C-57EBBA29739F}"/>
              </a:ext>
            </a:extLst>
          </p:cNvPr>
          <p:cNvSpPr>
            <a:spLocks noGrp="1"/>
          </p:cNvSpPr>
          <p:nvPr>
            <p:ph type="title"/>
          </p:nvPr>
        </p:nvSpPr>
        <p:spPr>
          <a:xfrm>
            <a:off x="469900" y="974740"/>
            <a:ext cx="11064009" cy="553998"/>
          </a:xfrm>
        </p:spPr>
        <p:txBody>
          <a:bodyPr/>
          <a:lstStyle/>
          <a:p>
            <a:pPr algn="l"/>
            <a:r>
              <a:rPr lang="ja-JP" altLang="en-US" sz="3200" dirty="0">
                <a:solidFill>
                  <a:schemeClr val="tx1"/>
                </a:solidFill>
                <a:ea typeface="Yu Gothic UI" panose="020B0500000000000000" pitchFamily="50" charset="-128"/>
              </a:rPr>
              <a:t>同一マシンに</a:t>
            </a:r>
            <a:r>
              <a:rPr lang="en-US" altLang="ja-JP" sz="3200" dirty="0">
                <a:solidFill>
                  <a:schemeClr val="tx1"/>
                </a:solidFill>
                <a:ea typeface="Yu Gothic UI" panose="020B0500000000000000" pitchFamily="50" charset="-128"/>
              </a:rPr>
              <a:t>64</a:t>
            </a:r>
            <a:r>
              <a:rPr lang="ja-JP" altLang="en-US" sz="3200" dirty="0">
                <a:solidFill>
                  <a:schemeClr val="tx1"/>
                </a:solidFill>
                <a:ea typeface="Yu Gothic UI" panose="020B0500000000000000" pitchFamily="50" charset="-128"/>
              </a:rPr>
              <a:t>ビット版と</a:t>
            </a:r>
            <a:r>
              <a:rPr lang="en-US" altLang="ja-JP" sz="3200" dirty="0">
                <a:solidFill>
                  <a:schemeClr val="tx1"/>
                </a:solidFill>
                <a:ea typeface="Yu Gothic UI" panose="020B0500000000000000" pitchFamily="50" charset="-128"/>
              </a:rPr>
              <a:t>32</a:t>
            </a:r>
            <a:r>
              <a:rPr lang="ja-JP" altLang="en-US" sz="3200" dirty="0">
                <a:solidFill>
                  <a:schemeClr val="tx1"/>
                </a:solidFill>
                <a:ea typeface="Yu Gothic UI" panose="020B0500000000000000" pitchFamily="50" charset="-128"/>
              </a:rPr>
              <a:t>ビット版をインストールした</a:t>
            </a:r>
            <a:endParaRPr lang="en-GB" sz="3200" dirty="0">
              <a:solidFill>
                <a:schemeClr val="tx1"/>
              </a:solidFill>
              <a:ea typeface="Yu Gothic UI" panose="020B0500000000000000" pitchFamily="50" charset="-128"/>
            </a:endParaRPr>
          </a:p>
        </p:txBody>
      </p:sp>
      <p:sp>
        <p:nvSpPr>
          <p:cNvPr id="10" name="Text Placeholder 14">
            <a:extLst>
              <a:ext uri="{FF2B5EF4-FFF2-40B4-BE49-F238E27FC236}">
                <a16:creationId xmlns:a16="http://schemas.microsoft.com/office/drawing/2014/main" id="{9AB967F5-5337-FFA1-B9C9-719711C2A2AF}"/>
              </a:ext>
            </a:extLst>
          </p:cNvPr>
          <p:cNvSpPr txBox="1">
            <a:spLocks/>
          </p:cNvSpPr>
          <p:nvPr/>
        </p:nvSpPr>
        <p:spPr>
          <a:xfrm>
            <a:off x="601217" y="1612891"/>
            <a:ext cx="10485883" cy="870914"/>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600"/>
              </a:spcBef>
              <a:spcAft>
                <a:spcPts val="0"/>
              </a:spcAft>
              <a:buClrTx/>
              <a:buSzTx/>
              <a:buFont typeface="Hitachi Sans"/>
              <a:buNone/>
              <a:tabLst/>
              <a:defRPr/>
            </a:pP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　通常の操作ではありえませんが、もし同一マシンに</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DBPARTNER2 Client(64)</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と</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DBPARTNER2 Client</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の両方がインストールされていた場合は次の手順で回復させてください。</a:t>
            </a:r>
          </a:p>
        </p:txBody>
      </p:sp>
      <p:sp>
        <p:nvSpPr>
          <p:cNvPr id="4" name="テキスト ボックス 3">
            <a:extLst>
              <a:ext uri="{FF2B5EF4-FFF2-40B4-BE49-F238E27FC236}">
                <a16:creationId xmlns:a16="http://schemas.microsoft.com/office/drawing/2014/main" id="{33E5A560-96D8-B028-0BEB-A43452B63909}"/>
              </a:ext>
            </a:extLst>
          </p:cNvPr>
          <p:cNvSpPr txBox="1"/>
          <p:nvPr/>
        </p:nvSpPr>
        <p:spPr>
          <a:xfrm>
            <a:off x="1667740" y="3602579"/>
            <a:ext cx="6567053" cy="432262"/>
          </a:xfrm>
          <a:prstGeom prst="rect">
            <a:avLst/>
          </a:prstGeom>
          <a:solidFill>
            <a:srgbClr val="FEE7E7"/>
          </a:solidFill>
        </p:spPr>
        <p:txBody>
          <a:bodyPr wrap="none" lIns="0" tIns="0" rIns="0" bIns="0" rtlCol="0" anchor="ctr">
            <a:noAutofit/>
          </a:bodyPr>
          <a:lstStyle/>
          <a:p>
            <a:pPr algn="ctr">
              <a:lnSpc>
                <a:spcPct val="110000"/>
              </a:lnSpc>
            </a:pPr>
            <a:r>
              <a:rPr lang="ja-JP" altLang="en-US" kern="100" dirty="0">
                <a:solidFill>
                  <a:prstClr val="black"/>
                </a:solidFill>
                <a:latin typeface="+mj-lt"/>
                <a:ea typeface="Yu Gothic UI" panose="020B0500000000000000" pitchFamily="50" charset="-128"/>
              </a:rPr>
              <a:t>同じバージョンの</a:t>
            </a:r>
            <a:r>
              <a:rPr kumimoji="0" lang="en-US" altLang="ja-JP" b="0" i="0" u="none" strike="noStrike" kern="100" cap="none" spc="0" normalizeH="0" baseline="0" noProof="0" dirty="0">
                <a:ln>
                  <a:noFill/>
                </a:ln>
                <a:solidFill>
                  <a:prstClr val="black"/>
                </a:solidFill>
                <a:effectLst/>
                <a:uLnTx/>
                <a:uFillTx/>
                <a:latin typeface="+mj-lt"/>
                <a:ea typeface="Yu Gothic UI" panose="020B0500000000000000" pitchFamily="50" charset="-128"/>
              </a:rPr>
              <a:t>DBPARTNER2 Client(64)</a:t>
            </a:r>
            <a:r>
              <a:rPr kumimoji="0" lang="ja-JP" altLang="en-US" b="0" i="0" u="none" strike="noStrike" kern="100" cap="none" spc="0" normalizeH="0" baseline="0" noProof="0" dirty="0">
                <a:ln>
                  <a:noFill/>
                </a:ln>
                <a:solidFill>
                  <a:prstClr val="black"/>
                </a:solidFill>
                <a:effectLst/>
                <a:uLnTx/>
                <a:uFillTx/>
                <a:latin typeface="+mj-lt"/>
                <a:ea typeface="Yu Gothic UI" panose="020B0500000000000000" pitchFamily="50" charset="-128"/>
              </a:rPr>
              <a:t>を上書きインストール</a:t>
            </a:r>
            <a:endParaRPr kumimoji="1" lang="ja-JP" altLang="en-US" dirty="0">
              <a:effectLst/>
              <a:latin typeface="+mj-lt"/>
              <a:ea typeface="Yu Gothic UI" panose="020B0500000000000000" pitchFamily="50" charset="-128"/>
            </a:endParaRPr>
          </a:p>
        </p:txBody>
      </p:sp>
      <p:sp>
        <p:nvSpPr>
          <p:cNvPr id="5" name="テキスト ボックス 4">
            <a:extLst>
              <a:ext uri="{FF2B5EF4-FFF2-40B4-BE49-F238E27FC236}">
                <a16:creationId xmlns:a16="http://schemas.microsoft.com/office/drawing/2014/main" id="{B3ECCA55-5250-40CF-0138-B69D82428850}"/>
              </a:ext>
            </a:extLst>
          </p:cNvPr>
          <p:cNvSpPr txBox="1"/>
          <p:nvPr/>
        </p:nvSpPr>
        <p:spPr>
          <a:xfrm>
            <a:off x="1667740" y="5426948"/>
            <a:ext cx="6567053" cy="432262"/>
          </a:xfrm>
          <a:prstGeom prst="rect">
            <a:avLst/>
          </a:prstGeom>
          <a:solidFill>
            <a:srgbClr val="FEE7E7"/>
          </a:solidFill>
        </p:spPr>
        <p:txBody>
          <a:bodyPr wrap="none" lIns="0" tIns="0" rIns="0" bIns="0" rtlCol="0" anchor="ctr">
            <a:noAutofit/>
          </a:bodyPr>
          <a:lstStyle/>
          <a:p>
            <a:pPr algn="ctr">
              <a:lnSpc>
                <a:spcPct val="110000"/>
              </a:lnSpc>
            </a:pPr>
            <a:r>
              <a:rPr lang="ja-JP" altLang="en-US" kern="100" dirty="0">
                <a:solidFill>
                  <a:prstClr val="black"/>
                </a:solidFill>
                <a:latin typeface="+mj-lt"/>
                <a:ea typeface="Yu Gothic UI" panose="020B0500000000000000" pitchFamily="50" charset="-128"/>
              </a:rPr>
              <a:t>マシン再起動</a:t>
            </a:r>
            <a:endParaRPr kumimoji="1" lang="ja-JP" altLang="en-US" dirty="0">
              <a:effectLst/>
              <a:latin typeface="+mj-lt"/>
              <a:ea typeface="Yu Gothic UI" panose="020B0500000000000000" pitchFamily="50" charset="-128"/>
            </a:endParaRPr>
          </a:p>
        </p:txBody>
      </p:sp>
      <p:sp>
        <p:nvSpPr>
          <p:cNvPr id="6" name="テキスト ボックス 5">
            <a:extLst>
              <a:ext uri="{FF2B5EF4-FFF2-40B4-BE49-F238E27FC236}">
                <a16:creationId xmlns:a16="http://schemas.microsoft.com/office/drawing/2014/main" id="{3C48AB0E-23AA-98D9-C41A-E63ABE4B7135}"/>
              </a:ext>
            </a:extLst>
          </p:cNvPr>
          <p:cNvSpPr txBox="1"/>
          <p:nvPr/>
        </p:nvSpPr>
        <p:spPr>
          <a:xfrm>
            <a:off x="1667740" y="4514763"/>
            <a:ext cx="6567053" cy="432262"/>
          </a:xfrm>
          <a:prstGeom prst="rect">
            <a:avLst/>
          </a:prstGeom>
          <a:solidFill>
            <a:srgbClr val="FEE7E7"/>
          </a:solidFill>
        </p:spPr>
        <p:txBody>
          <a:bodyPr wrap="none" lIns="0" tIns="0" rIns="0" bIns="0" rtlCol="0" anchor="ctr">
            <a:noAutofit/>
          </a:bodyPr>
          <a:lstStyle/>
          <a:p>
            <a:pPr algn="ctr">
              <a:lnSpc>
                <a:spcPct val="110000"/>
              </a:lnSpc>
            </a:pPr>
            <a:r>
              <a:rPr lang="en-US" altLang="ja-JP" kern="100" dirty="0">
                <a:solidFill>
                  <a:prstClr val="black"/>
                </a:solidFill>
                <a:latin typeface="+mj-lt"/>
                <a:ea typeface="Yu Gothic UI" panose="020B0500000000000000" pitchFamily="50" charset="-128"/>
              </a:rPr>
              <a:t>DBPARTNER2 Client(64)</a:t>
            </a:r>
            <a:r>
              <a:rPr lang="ja-JP" altLang="en-US" kern="100" dirty="0">
                <a:solidFill>
                  <a:prstClr val="black"/>
                </a:solidFill>
                <a:latin typeface="+mj-lt"/>
                <a:ea typeface="Yu Gothic UI" panose="020B0500000000000000" pitchFamily="50" charset="-128"/>
              </a:rPr>
              <a:t>をアンインストール</a:t>
            </a:r>
            <a:endParaRPr kumimoji="1" lang="ja-JP" altLang="en-US" dirty="0">
              <a:effectLst/>
              <a:latin typeface="+mj-lt"/>
              <a:ea typeface="Yu Gothic UI" panose="020B0500000000000000" pitchFamily="50" charset="-128"/>
            </a:endParaRPr>
          </a:p>
        </p:txBody>
      </p:sp>
      <p:sp>
        <p:nvSpPr>
          <p:cNvPr id="7" name="テキスト ボックス 6">
            <a:extLst>
              <a:ext uri="{FF2B5EF4-FFF2-40B4-BE49-F238E27FC236}">
                <a16:creationId xmlns:a16="http://schemas.microsoft.com/office/drawing/2014/main" id="{F6629D1E-1E06-EBD1-4FE8-9CB35C7EF46C}"/>
              </a:ext>
            </a:extLst>
          </p:cNvPr>
          <p:cNvSpPr txBox="1"/>
          <p:nvPr/>
        </p:nvSpPr>
        <p:spPr>
          <a:xfrm>
            <a:off x="1667740" y="2690395"/>
            <a:ext cx="6567053" cy="432262"/>
          </a:xfrm>
          <a:prstGeom prst="rect">
            <a:avLst/>
          </a:prstGeom>
          <a:solidFill>
            <a:srgbClr val="FEE7E7"/>
          </a:solidFill>
        </p:spPr>
        <p:txBody>
          <a:bodyPr wrap="none" lIns="0" tIns="0" rIns="0" bIns="0" rtlCol="0" anchor="ctr">
            <a:noAutofit/>
          </a:bodyPr>
          <a:lstStyle/>
          <a:p>
            <a:pPr algn="ctr">
              <a:lnSpc>
                <a:spcPct val="110000"/>
              </a:lnSpc>
            </a:pPr>
            <a:r>
              <a:rPr lang="en-US" altLang="ja-JP" kern="100" dirty="0">
                <a:solidFill>
                  <a:prstClr val="black"/>
                </a:solidFill>
                <a:latin typeface="+mj-lt"/>
                <a:ea typeface="Yu Gothic UI" panose="020B0500000000000000" pitchFamily="50" charset="-128"/>
              </a:rPr>
              <a:t>DBPARTNER2 Client</a:t>
            </a:r>
            <a:r>
              <a:rPr lang="ja-JP" altLang="en-US" kern="100" dirty="0">
                <a:solidFill>
                  <a:prstClr val="black"/>
                </a:solidFill>
                <a:latin typeface="+mj-lt"/>
                <a:ea typeface="Yu Gothic UI" panose="020B0500000000000000" pitchFamily="50" charset="-128"/>
              </a:rPr>
              <a:t>をアンインストール</a:t>
            </a:r>
            <a:endParaRPr kumimoji="1" lang="ja-JP" altLang="en-US" dirty="0">
              <a:effectLst/>
              <a:latin typeface="+mj-lt"/>
              <a:ea typeface="Yu Gothic UI" panose="020B0500000000000000" pitchFamily="50" charset="-128"/>
            </a:endParaRPr>
          </a:p>
        </p:txBody>
      </p:sp>
      <p:sp>
        <p:nvSpPr>
          <p:cNvPr id="11" name="フローチャート: 組合せ 10">
            <a:extLst>
              <a:ext uri="{FF2B5EF4-FFF2-40B4-BE49-F238E27FC236}">
                <a16:creationId xmlns:a16="http://schemas.microsoft.com/office/drawing/2014/main" id="{72A1C8D1-F274-0E22-A2D8-19D23A921C74}"/>
              </a:ext>
            </a:extLst>
          </p:cNvPr>
          <p:cNvSpPr/>
          <p:nvPr/>
        </p:nvSpPr>
        <p:spPr>
          <a:xfrm>
            <a:off x="2979072" y="3174117"/>
            <a:ext cx="3944389" cy="377002"/>
          </a:xfrm>
          <a:prstGeom prst="flowChartMerge">
            <a:avLst/>
          </a:prstGeom>
          <a:solidFill>
            <a:srgbClr val="FDC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ローチャート: 組合せ 11">
            <a:extLst>
              <a:ext uri="{FF2B5EF4-FFF2-40B4-BE49-F238E27FC236}">
                <a16:creationId xmlns:a16="http://schemas.microsoft.com/office/drawing/2014/main" id="{A49C7C88-578E-8768-702A-537BB1938560}"/>
              </a:ext>
            </a:extLst>
          </p:cNvPr>
          <p:cNvSpPr/>
          <p:nvPr/>
        </p:nvSpPr>
        <p:spPr>
          <a:xfrm>
            <a:off x="2979072" y="4998485"/>
            <a:ext cx="3944389" cy="377002"/>
          </a:xfrm>
          <a:prstGeom prst="flowChartMerge">
            <a:avLst/>
          </a:prstGeom>
          <a:solidFill>
            <a:srgbClr val="FDC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ローチャート: 組合せ 12">
            <a:extLst>
              <a:ext uri="{FF2B5EF4-FFF2-40B4-BE49-F238E27FC236}">
                <a16:creationId xmlns:a16="http://schemas.microsoft.com/office/drawing/2014/main" id="{D512C33F-5A64-4651-6832-EA9D800CFE97}"/>
              </a:ext>
            </a:extLst>
          </p:cNvPr>
          <p:cNvSpPr/>
          <p:nvPr/>
        </p:nvSpPr>
        <p:spPr>
          <a:xfrm>
            <a:off x="2979072" y="4086301"/>
            <a:ext cx="3944389" cy="377002"/>
          </a:xfrm>
          <a:prstGeom prst="flowChartMerge">
            <a:avLst/>
          </a:prstGeom>
          <a:solidFill>
            <a:srgbClr val="FDC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3120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BF978F-FC81-01C8-B075-ABCC4C9C22A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DA0998-677E-097A-803E-2EE4638CCFE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DBPARTNER2 Client</a:t>
            </a:r>
            <a:r>
              <a:rPr kumimoji="0" lang="ja-JP" altLang="en-US"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　</a:t>
            </a:r>
            <a:r>
              <a:rPr kumimoji="0" lang="en-US"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64</a:t>
            </a:r>
            <a:r>
              <a:rPr kumimoji="0" lang="ja-JP" altLang="en-US"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rPr>
              <a:t>ビット版への移行ガイドライン</a:t>
            </a:r>
            <a:endParaRPr kumimoji="0" lang="en-GB" altLang="ja-JP" sz="800" b="1" i="0" u="none" strike="noStrike" kern="1200" cap="none" spc="0" normalizeH="0" baseline="0" noProof="0" dirty="0">
              <a:ln>
                <a:noFill/>
              </a:ln>
              <a:solidFill>
                <a:prstClr val="black"/>
              </a:solidFill>
              <a:effectLst/>
              <a:uLnTx/>
              <a:uFillTx/>
              <a:latin typeface="Hitachi Sans"/>
              <a:ea typeface="Yu Gothic UI" panose="020B0500000000000000" pitchFamily="50" charset="-128"/>
              <a:cs typeface="+mn-cs"/>
            </a:endParaRPr>
          </a:p>
        </p:txBody>
      </p:sp>
      <p:sp>
        <p:nvSpPr>
          <p:cNvPr id="3" name="Slide Number Placeholder 2">
            <a:extLst>
              <a:ext uri="{FF2B5EF4-FFF2-40B4-BE49-F238E27FC236}">
                <a16:creationId xmlns:a16="http://schemas.microsoft.com/office/drawing/2014/main" id="{A1B7ADF6-F029-78FE-5C44-9A0DEAA9619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4BC05-462B-4F19-BE6B-A1043C81AA78}" type="slidenum">
              <a:rPr kumimoji="0" lang="en-GB" sz="800" b="1" i="0" u="none" strike="noStrike" kern="1200" cap="none" spc="0" normalizeH="0" baseline="0" noProof="0" smtClean="0">
                <a:ln>
                  <a:noFill/>
                </a:ln>
                <a:solidFill>
                  <a:prstClr val="black"/>
                </a:solidFill>
                <a:effectLst/>
                <a:uLnTx/>
                <a:uFillTx/>
                <a:latin typeface="Hitachi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800" b="1" i="0" u="none" strike="noStrike" kern="1200" cap="none" spc="0" normalizeH="0" baseline="0" noProof="0">
              <a:ln>
                <a:noFill/>
              </a:ln>
              <a:solidFill>
                <a:prstClr val="black"/>
              </a:solidFill>
              <a:effectLst/>
              <a:uLnTx/>
              <a:uFillTx/>
              <a:latin typeface="Hitachi Sans"/>
              <a:ea typeface="+mn-ea"/>
              <a:cs typeface="+mn-cs"/>
            </a:endParaRPr>
          </a:p>
        </p:txBody>
      </p:sp>
      <p:sp>
        <p:nvSpPr>
          <p:cNvPr id="8" name="Title 3">
            <a:extLst>
              <a:ext uri="{FF2B5EF4-FFF2-40B4-BE49-F238E27FC236}">
                <a16:creationId xmlns:a16="http://schemas.microsoft.com/office/drawing/2014/main" id="{D14730D9-78FF-23B4-3D75-C988C34B0607}"/>
              </a:ext>
            </a:extLst>
          </p:cNvPr>
          <p:cNvSpPr>
            <a:spLocks noGrp="1"/>
          </p:cNvSpPr>
          <p:nvPr>
            <p:ph type="title"/>
          </p:nvPr>
        </p:nvSpPr>
        <p:spPr>
          <a:xfrm>
            <a:off x="469900" y="974740"/>
            <a:ext cx="11093104" cy="553998"/>
          </a:xfrm>
        </p:spPr>
        <p:txBody>
          <a:bodyPr/>
          <a:lstStyle/>
          <a:p>
            <a:pPr algn="l"/>
            <a:r>
              <a:rPr lang="en-US" altLang="ja-JP" sz="3200" dirty="0">
                <a:solidFill>
                  <a:schemeClr val="tx1"/>
                </a:solidFill>
                <a:ea typeface="Yu Gothic UI" panose="020B0500000000000000" pitchFamily="50" charset="-128"/>
              </a:rPr>
              <a:t>Oracle</a:t>
            </a:r>
            <a:r>
              <a:rPr lang="ja-JP" altLang="en-US" sz="3200" dirty="0">
                <a:solidFill>
                  <a:schemeClr val="tx1"/>
                </a:solidFill>
                <a:ea typeface="Yu Gothic UI" panose="020B0500000000000000" pitchFamily="50" charset="-128"/>
              </a:rPr>
              <a:t>の</a:t>
            </a:r>
            <a:r>
              <a:rPr lang="en-US" altLang="ja-JP" sz="3200" dirty="0">
                <a:solidFill>
                  <a:schemeClr val="tx1"/>
                </a:solidFill>
                <a:ea typeface="Yu Gothic UI" panose="020B0500000000000000" pitchFamily="50" charset="-128"/>
              </a:rPr>
              <a:t>ODBC</a:t>
            </a:r>
            <a:r>
              <a:rPr lang="ja-JP" altLang="en-US" sz="3200" dirty="0">
                <a:solidFill>
                  <a:schemeClr val="tx1"/>
                </a:solidFill>
                <a:ea typeface="Yu Gothic UI" panose="020B0500000000000000" pitchFamily="50" charset="-128"/>
              </a:rPr>
              <a:t>ドライバーを使用して</a:t>
            </a:r>
            <a:r>
              <a:rPr lang="en-US" altLang="ja-JP" sz="3200" dirty="0">
                <a:solidFill>
                  <a:schemeClr val="tx1"/>
                </a:solidFill>
                <a:ea typeface="Yu Gothic UI" panose="020B0500000000000000" pitchFamily="50" charset="-128"/>
              </a:rPr>
              <a:t>64</a:t>
            </a:r>
            <a:r>
              <a:rPr lang="ja-JP" altLang="en-US" sz="3200" dirty="0">
                <a:solidFill>
                  <a:schemeClr val="tx1"/>
                </a:solidFill>
                <a:ea typeface="Yu Gothic UI" panose="020B0500000000000000" pitchFamily="50" charset="-128"/>
              </a:rPr>
              <a:t>ビット化したい</a:t>
            </a:r>
            <a:endParaRPr lang="en-GB" sz="3200" dirty="0">
              <a:solidFill>
                <a:schemeClr val="tx1"/>
              </a:solidFill>
              <a:ea typeface="Yu Gothic UI" panose="020B0500000000000000" pitchFamily="50" charset="-128"/>
            </a:endParaRPr>
          </a:p>
        </p:txBody>
      </p:sp>
      <p:sp>
        <p:nvSpPr>
          <p:cNvPr id="10" name="Text Placeholder 14">
            <a:extLst>
              <a:ext uri="{FF2B5EF4-FFF2-40B4-BE49-F238E27FC236}">
                <a16:creationId xmlns:a16="http://schemas.microsoft.com/office/drawing/2014/main" id="{18B1464B-94CD-5C30-1C61-0B97F4EDC68C}"/>
              </a:ext>
            </a:extLst>
          </p:cNvPr>
          <p:cNvSpPr txBox="1">
            <a:spLocks/>
          </p:cNvSpPr>
          <p:nvPr/>
        </p:nvSpPr>
        <p:spPr>
          <a:xfrm>
            <a:off x="601217" y="1612890"/>
            <a:ext cx="10485883" cy="3772398"/>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600"/>
              </a:spcBef>
              <a:spcAft>
                <a:spcPts val="0"/>
              </a:spcAft>
              <a:buClrTx/>
              <a:buSzTx/>
              <a:buFont typeface="Hitachi Sans"/>
              <a:buNone/>
              <a:tabLst/>
              <a:defRPr/>
            </a:pP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　</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DBPARTNER2 Client</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で</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Oracle</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に接続する場合は、</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DBPARTNER ODBC Driver</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経由で接続する必要があります。</a:t>
            </a:r>
            <a:endPar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endParaRPr>
          </a:p>
          <a:p>
            <a:pPr marL="0" marR="0" lvl="0" indent="0" algn="just" defTabSz="914400" rtl="0" eaLnBrk="1" fontAlgn="auto" latinLnBrk="0" hangingPunct="1">
              <a:lnSpc>
                <a:spcPct val="110000"/>
              </a:lnSpc>
              <a:spcBef>
                <a:spcPts val="600"/>
              </a:spcBef>
              <a:spcAft>
                <a:spcPts val="0"/>
              </a:spcAft>
              <a:buClrTx/>
              <a:buSzTx/>
              <a:buFont typeface="Hitachi Sans"/>
              <a:buNone/>
              <a:tabLst/>
              <a:defRPr/>
            </a:pPr>
            <a:r>
              <a:rPr lang="ja-JP" altLang="en-US" sz="1800" kern="100" dirty="0">
                <a:solidFill>
                  <a:prstClr val="black"/>
                </a:solidFill>
                <a:latin typeface="Hitachi Sans"/>
                <a:ea typeface="Yu Gothic UI" panose="020B0500000000000000" pitchFamily="50" charset="-128"/>
              </a:rPr>
              <a:t>　</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一方、</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DBPARTNER2 Client(64)</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で</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Oracle</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に接続する場合は、</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DBPARTNER ODBC Driver</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経由で接続する方法と、</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Oracle</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の</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ODBC</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ドライバー経由で接続する方法とがあります。</a:t>
            </a:r>
            <a:endPar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endParaRPr>
          </a:p>
          <a:p>
            <a:pPr marL="0" marR="0" lvl="0" indent="0" algn="just" defTabSz="914400" rtl="0" eaLnBrk="1" fontAlgn="auto" latinLnBrk="0" hangingPunct="1">
              <a:lnSpc>
                <a:spcPct val="110000"/>
              </a:lnSpc>
              <a:spcBef>
                <a:spcPts val="600"/>
              </a:spcBef>
              <a:spcAft>
                <a:spcPts val="0"/>
              </a:spcAft>
              <a:buClrTx/>
              <a:buSzTx/>
              <a:buFont typeface="Hitachi Sans"/>
              <a:buNone/>
              <a:tabLst/>
              <a:defRPr/>
            </a:pPr>
            <a:endPar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endParaRPr>
          </a:p>
          <a:p>
            <a:pPr marL="0" marR="0" lvl="0" indent="0" algn="just" defTabSz="914400" rtl="0" eaLnBrk="1" fontAlgn="auto" latinLnBrk="0" hangingPunct="1">
              <a:lnSpc>
                <a:spcPct val="110000"/>
              </a:lnSpc>
              <a:spcBef>
                <a:spcPts val="600"/>
              </a:spcBef>
              <a:spcAft>
                <a:spcPts val="0"/>
              </a:spcAft>
              <a:buClrTx/>
              <a:buSzTx/>
              <a:buFont typeface="Hitachi Sans"/>
              <a:buNone/>
              <a:tabLst/>
              <a:defRPr/>
            </a:pP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　</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DBPARTNER2 Client(64)</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でも引き続き</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DBPARTNER ODBC Driver</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経由で接続する場合は、このガイドラインに従って移行してください。</a:t>
            </a:r>
            <a:endPar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endParaRPr>
          </a:p>
          <a:p>
            <a:pPr marL="0" marR="0" lvl="0" indent="0" algn="just" defTabSz="914400" rtl="0" eaLnBrk="1" fontAlgn="auto" latinLnBrk="0" hangingPunct="1">
              <a:lnSpc>
                <a:spcPct val="110000"/>
              </a:lnSpc>
              <a:spcBef>
                <a:spcPts val="600"/>
              </a:spcBef>
              <a:spcAft>
                <a:spcPts val="0"/>
              </a:spcAft>
              <a:buClrTx/>
              <a:buSzTx/>
              <a:buFont typeface="Hitachi Sans"/>
              <a:buNone/>
              <a:tabLst/>
              <a:defRPr/>
            </a:pPr>
            <a:r>
              <a:rPr lang="ja-JP" altLang="en-US" sz="1800" kern="100" dirty="0">
                <a:solidFill>
                  <a:prstClr val="black"/>
                </a:solidFill>
                <a:latin typeface="Hitachi Sans"/>
                <a:ea typeface="Yu Gothic UI" panose="020B0500000000000000" pitchFamily="50" charset="-128"/>
              </a:rPr>
              <a:t>　</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一方、</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Oracle</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の</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ODBC</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ドライバー経由で接続する場合は、このガイドラインは参考程度とし、新規環境を構築してください。</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Oracle</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のインストール、アンインストール、およびセットアップについては、</a:t>
            </a:r>
            <a:r>
              <a:rPr kumimoji="0" lang="en-US" altLang="ja-JP"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Oracle</a:t>
            </a:r>
            <a:r>
              <a:rPr kumimoji="0" lang="ja-JP" altLang="en-US" sz="1800" b="0" i="0" u="none" strike="noStrike" kern="100" cap="none" spc="0" normalizeH="0" baseline="0" noProof="0" dirty="0">
                <a:ln>
                  <a:noFill/>
                </a:ln>
                <a:solidFill>
                  <a:prstClr val="black"/>
                </a:solidFill>
                <a:effectLst/>
                <a:uLnTx/>
                <a:uFillTx/>
                <a:latin typeface="Hitachi Sans"/>
                <a:ea typeface="Yu Gothic UI" panose="020B0500000000000000" pitchFamily="50" charset="-128"/>
                <a:cs typeface="+mn-cs"/>
              </a:rPr>
              <a:t>社の提供する手順に従ってください。</a:t>
            </a:r>
          </a:p>
        </p:txBody>
      </p:sp>
    </p:spTree>
    <p:extLst>
      <p:ext uri="{BB962C8B-B14F-4D97-AF65-F5344CB8AC3E}">
        <p14:creationId xmlns:p14="http://schemas.microsoft.com/office/powerpoint/2010/main" val="2018643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985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E5CE4-4ECC-6263-E9B8-BEFE2DFCF6D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611D9D-E362-1269-5687-C23515933331}"/>
              </a:ext>
            </a:extLst>
          </p:cNvPr>
          <p:cNvSpPr>
            <a:spLocks noGrp="1"/>
          </p:cNvSpPr>
          <p:nvPr>
            <p:ph type="ftr" sz="quarter" idx="3"/>
          </p:nvPr>
        </p:nvSpPr>
        <p:spPr>
          <a:xfrm>
            <a:off x="971999" y="6336000"/>
            <a:ext cx="8841925" cy="144000"/>
          </a:xfrm>
          <a:prstGeom prst="rect">
            <a:avLst/>
          </a:prstGeom>
        </p:spPr>
        <p:txBody>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3CF5AE8B-BB8D-2E18-81E5-5F416A8044F1}"/>
              </a:ext>
            </a:extLst>
          </p:cNvPr>
          <p:cNvSpPr>
            <a:spLocks noGrp="1"/>
          </p:cNvSpPr>
          <p:nvPr>
            <p:ph type="sldNum" sz="quarter" idx="12"/>
          </p:nvPr>
        </p:nvSpPr>
        <p:spPr/>
        <p:txBody>
          <a:bodyPr/>
          <a:lstStyle/>
          <a:p>
            <a:fld id="{29F4BC05-462B-4F19-BE6B-A1043C81AA78}" type="slidenum">
              <a:rPr lang="en-GB" smtClean="0"/>
              <a:pPr/>
              <a:t>3</a:t>
            </a:fld>
            <a:endParaRPr lang="en-GB" dirty="0"/>
          </a:p>
        </p:txBody>
      </p:sp>
      <p:sp>
        <p:nvSpPr>
          <p:cNvPr id="7" name="Title 6">
            <a:extLst>
              <a:ext uri="{FF2B5EF4-FFF2-40B4-BE49-F238E27FC236}">
                <a16:creationId xmlns:a16="http://schemas.microsoft.com/office/drawing/2014/main" id="{078A6296-F424-CB1F-4FC9-C3A4E92026A2}"/>
              </a:ext>
            </a:extLst>
          </p:cNvPr>
          <p:cNvSpPr>
            <a:spLocks noGrp="1"/>
          </p:cNvSpPr>
          <p:nvPr>
            <p:ph type="title"/>
          </p:nvPr>
        </p:nvSpPr>
        <p:spPr>
          <a:xfrm>
            <a:off x="473075" y="695477"/>
            <a:ext cx="2692400" cy="553998"/>
          </a:xfrm>
        </p:spPr>
        <p:txBody>
          <a:bodyPr/>
          <a:lstStyle/>
          <a:p>
            <a:r>
              <a:rPr lang="ja-JP" altLang="en-US" sz="4000" dirty="0">
                <a:latin typeface="Yu Gothic UI" panose="020B0500000000000000" pitchFamily="50" charset="-128"/>
                <a:ea typeface="Yu Gothic UI" panose="020B0500000000000000" pitchFamily="50" charset="-128"/>
              </a:rPr>
              <a:t>移行手順</a:t>
            </a:r>
            <a:endParaRPr lang="en-GB" sz="4000" dirty="0">
              <a:latin typeface="Yu Gothic UI" panose="020B0500000000000000" pitchFamily="50" charset="-128"/>
              <a:ea typeface="Yu Gothic UI" panose="020B0500000000000000" pitchFamily="50" charset="-128"/>
            </a:endParaRPr>
          </a:p>
        </p:txBody>
      </p:sp>
      <p:graphicFrame>
        <p:nvGraphicFramePr>
          <p:cNvPr id="10" name="表 9">
            <a:extLst>
              <a:ext uri="{FF2B5EF4-FFF2-40B4-BE49-F238E27FC236}">
                <a16:creationId xmlns:a16="http://schemas.microsoft.com/office/drawing/2014/main" id="{8AB634EB-1C76-1F8B-DA5C-03283431A659}"/>
              </a:ext>
            </a:extLst>
          </p:cNvPr>
          <p:cNvGraphicFramePr>
            <a:graphicFrameLocks noGrp="1"/>
          </p:cNvGraphicFramePr>
          <p:nvPr>
            <p:extLst>
              <p:ext uri="{D42A27DB-BD31-4B8C-83A1-F6EECF244321}">
                <p14:modId xmlns:p14="http://schemas.microsoft.com/office/powerpoint/2010/main" val="1876743469"/>
              </p:ext>
            </p:extLst>
          </p:nvPr>
        </p:nvGraphicFramePr>
        <p:xfrm>
          <a:off x="1042866" y="1521069"/>
          <a:ext cx="10325588" cy="4210050"/>
        </p:xfrm>
        <a:graphic>
          <a:graphicData uri="http://schemas.openxmlformats.org/drawingml/2006/table">
            <a:tbl>
              <a:tblPr firstRow="1" bandRow="1">
                <a:tableStyleId>{5C22544A-7EE6-4342-B048-85BDC9FD1C3A}</a:tableStyleId>
              </a:tblPr>
              <a:tblGrid>
                <a:gridCol w="671635">
                  <a:extLst>
                    <a:ext uri="{9D8B030D-6E8A-4147-A177-3AD203B41FA5}">
                      <a16:colId xmlns:a16="http://schemas.microsoft.com/office/drawing/2014/main" val="3019646587"/>
                    </a:ext>
                  </a:extLst>
                </a:gridCol>
                <a:gridCol w="5143500">
                  <a:extLst>
                    <a:ext uri="{9D8B030D-6E8A-4147-A177-3AD203B41FA5}">
                      <a16:colId xmlns:a16="http://schemas.microsoft.com/office/drawing/2014/main" val="3041183804"/>
                    </a:ext>
                  </a:extLst>
                </a:gridCol>
                <a:gridCol w="4510453">
                  <a:extLst>
                    <a:ext uri="{9D8B030D-6E8A-4147-A177-3AD203B41FA5}">
                      <a16:colId xmlns:a16="http://schemas.microsoft.com/office/drawing/2014/main" val="2953469162"/>
                    </a:ext>
                  </a:extLst>
                </a:gridCol>
              </a:tblGrid>
              <a:tr h="151239">
                <a:tc>
                  <a:txBody>
                    <a:bodyPr/>
                    <a:lstStyle/>
                    <a:p>
                      <a:pPr algn="ctr" fontAlgn="b"/>
                      <a:r>
                        <a:rPr lang="ja-JP" altLang="en-US" sz="1800" b="1" i="0" u="none" strike="noStrike" dirty="0">
                          <a:solidFill>
                            <a:schemeClr val="bg1"/>
                          </a:solidFill>
                          <a:effectLst/>
                          <a:latin typeface="+mj-lt"/>
                          <a:ea typeface="Yu Gothic UI" panose="020B0500000000000000" pitchFamily="50" charset="-128"/>
                        </a:rPr>
                        <a:t>手順</a:t>
                      </a:r>
                    </a:p>
                  </a:txBody>
                  <a:tcPr marL="6350" marR="6350" marT="6350" marB="0" anchor="b"/>
                </a:tc>
                <a:tc>
                  <a:txBody>
                    <a:bodyPr/>
                    <a:lstStyle/>
                    <a:p>
                      <a:pPr algn="ctr" fontAlgn="b"/>
                      <a:r>
                        <a:rPr lang="ja-JP" altLang="en-US" sz="1800" b="1" i="0" u="none" strike="noStrike">
                          <a:solidFill>
                            <a:schemeClr val="bg1"/>
                          </a:solidFill>
                          <a:effectLst/>
                          <a:latin typeface="+mj-lt"/>
                          <a:ea typeface="Yu Gothic UI" panose="020B0500000000000000" pitchFamily="50" charset="-128"/>
                        </a:rPr>
                        <a:t>操作概要</a:t>
                      </a:r>
                    </a:p>
                  </a:txBody>
                  <a:tcPr marL="6350" marR="6350" marT="6350" marB="0" anchor="b"/>
                </a:tc>
                <a:tc>
                  <a:txBody>
                    <a:bodyPr/>
                    <a:lstStyle/>
                    <a:p>
                      <a:pPr algn="ctr" fontAlgn="b"/>
                      <a:r>
                        <a:rPr lang="ja-JP" altLang="en-US" sz="1800" b="1" i="0" u="none" strike="noStrike" dirty="0">
                          <a:solidFill>
                            <a:schemeClr val="bg1"/>
                          </a:solidFill>
                          <a:effectLst/>
                          <a:latin typeface="+mj-lt"/>
                          <a:ea typeface="Yu Gothic UI" panose="020B0500000000000000" pitchFamily="50" charset="-128"/>
                        </a:rPr>
                        <a:t>操作が必要となる条件</a:t>
                      </a:r>
                    </a:p>
                  </a:txBody>
                  <a:tcPr marL="6350" marR="6350" marT="6350" marB="0" anchor="b"/>
                </a:tc>
                <a:extLst>
                  <a:ext uri="{0D108BD9-81ED-4DB2-BD59-A6C34878D82A}">
                    <a16:rowId xmlns:a16="http://schemas.microsoft.com/office/drawing/2014/main" val="3344778052"/>
                  </a:ext>
                </a:extLst>
              </a:tr>
              <a:tr h="151239">
                <a:tc>
                  <a:txBody>
                    <a:bodyPr/>
                    <a:lstStyle/>
                    <a:p>
                      <a:pPr algn="ctr" fontAlgn="b"/>
                      <a:r>
                        <a:rPr lang="en-US" altLang="ja-JP" sz="1800" b="0" i="0" u="none" strike="noStrike" dirty="0">
                          <a:solidFill>
                            <a:srgbClr val="000000"/>
                          </a:solidFill>
                          <a:effectLst/>
                          <a:latin typeface="+mj-lt"/>
                          <a:ea typeface="Yu Gothic UI" panose="020B0500000000000000" pitchFamily="50" charset="-128"/>
                        </a:rPr>
                        <a:t>1</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機能差異と仕様差異の確認</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必ず実施する</a:t>
                      </a:r>
                    </a:p>
                  </a:txBody>
                  <a:tcPr marL="6350" marR="6350" marT="6350" marB="0" anchor="b"/>
                </a:tc>
                <a:extLst>
                  <a:ext uri="{0D108BD9-81ED-4DB2-BD59-A6C34878D82A}">
                    <a16:rowId xmlns:a16="http://schemas.microsoft.com/office/drawing/2014/main" val="3974715580"/>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2</a:t>
                      </a:r>
                    </a:p>
                  </a:txBody>
                  <a:tcPr marL="6350" marR="6350" marT="6350" marB="0" anchor="b"/>
                </a:tc>
                <a:tc>
                  <a:txBody>
                    <a:bodyPr/>
                    <a:lstStyle/>
                    <a:p>
                      <a:pPr algn="l" fontAlgn="b"/>
                      <a:r>
                        <a:rPr lang="en-US" altLang="ja-JP" sz="1800" b="0" i="0" u="none" strike="noStrike">
                          <a:solidFill>
                            <a:srgbClr val="000000"/>
                          </a:solidFill>
                          <a:effectLst/>
                          <a:latin typeface="+mj-lt"/>
                          <a:ea typeface="Yu Gothic UI" panose="020B0500000000000000" pitchFamily="50" charset="-128"/>
                        </a:rPr>
                        <a:t>32</a:t>
                      </a:r>
                      <a:r>
                        <a:rPr lang="ja-JP" altLang="en-US" sz="1800" b="0" i="0" u="none" strike="noStrike">
                          <a:solidFill>
                            <a:srgbClr val="000000"/>
                          </a:solidFill>
                          <a:effectLst/>
                          <a:latin typeface="+mj-lt"/>
                          <a:ea typeface="Yu Gothic UI" panose="020B0500000000000000" pitchFamily="50" charset="-128"/>
                        </a:rPr>
                        <a:t>ビット版</a:t>
                      </a:r>
                      <a:r>
                        <a:rPr lang="en-US" altLang="ja-JP" sz="1800" b="0" i="0" u="none" strike="noStrike">
                          <a:solidFill>
                            <a:srgbClr val="000000"/>
                          </a:solidFill>
                          <a:effectLst/>
                          <a:latin typeface="+mj-lt"/>
                          <a:ea typeface="Yu Gothic UI" panose="020B0500000000000000" pitchFamily="50" charset="-128"/>
                        </a:rPr>
                        <a:t>ODBC</a:t>
                      </a:r>
                      <a:r>
                        <a:rPr lang="ja-JP" altLang="en-US" sz="1800" b="0" i="0" u="none" strike="noStrike">
                          <a:solidFill>
                            <a:srgbClr val="000000"/>
                          </a:solidFill>
                          <a:effectLst/>
                          <a:latin typeface="+mj-lt"/>
                          <a:ea typeface="Yu Gothic UI" panose="020B0500000000000000" pitchFamily="50" charset="-128"/>
                        </a:rPr>
                        <a:t>データソースの確認</a:t>
                      </a:r>
                    </a:p>
                  </a:txBody>
                  <a:tcPr marL="6350" marR="6350" marT="6350" marB="0" anchor="b"/>
                </a:tc>
                <a:tc>
                  <a:txBody>
                    <a:bodyPr/>
                    <a:lstStyle/>
                    <a:p>
                      <a:pPr algn="l" fontAlgn="b"/>
                      <a:r>
                        <a:rPr lang="en-US" altLang="ja-JP" sz="1800" b="0" i="0" u="none" strike="noStrike">
                          <a:solidFill>
                            <a:srgbClr val="000000"/>
                          </a:solidFill>
                          <a:effectLst/>
                          <a:latin typeface="+mj-lt"/>
                          <a:ea typeface="Yu Gothic UI" panose="020B0500000000000000" pitchFamily="50" charset="-128"/>
                        </a:rPr>
                        <a:t>ODBC</a:t>
                      </a:r>
                      <a:r>
                        <a:rPr lang="ja-JP" altLang="en-US" sz="1800" b="0" i="0" u="none" strike="noStrike">
                          <a:solidFill>
                            <a:srgbClr val="000000"/>
                          </a:solidFill>
                          <a:effectLst/>
                          <a:latin typeface="+mj-lt"/>
                          <a:ea typeface="Yu Gothic UI" panose="020B0500000000000000" pitchFamily="50" charset="-128"/>
                        </a:rPr>
                        <a:t>データソース定義を引き継ぐ場合</a:t>
                      </a:r>
                    </a:p>
                  </a:txBody>
                  <a:tcPr marL="6350" marR="6350" marT="6350" marB="0" anchor="b"/>
                </a:tc>
                <a:extLst>
                  <a:ext uri="{0D108BD9-81ED-4DB2-BD59-A6C34878D82A}">
                    <a16:rowId xmlns:a16="http://schemas.microsoft.com/office/drawing/2014/main" val="4127338773"/>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3</a:t>
                      </a:r>
                    </a:p>
                  </a:txBody>
                  <a:tcPr marL="6350" marR="6350" marT="6350" marB="0" anchor="b"/>
                </a:tc>
                <a:tc>
                  <a:txBody>
                    <a:bodyPr/>
                    <a:lstStyle/>
                    <a:p>
                      <a:pPr algn="l" fontAlgn="b"/>
                      <a:r>
                        <a:rPr lang="ja-JP" altLang="en-US" sz="1800" b="0" i="0" u="none" strike="noStrike" dirty="0">
                          <a:solidFill>
                            <a:srgbClr val="000000"/>
                          </a:solidFill>
                          <a:effectLst/>
                          <a:latin typeface="+mj-lt"/>
                          <a:ea typeface="Yu Gothic UI" panose="020B0500000000000000" pitchFamily="50" charset="-128"/>
                        </a:rPr>
                        <a:t>必要なファイルの退避</a:t>
                      </a:r>
                    </a:p>
                  </a:txBody>
                  <a:tcPr marL="6350" marR="6350" marT="6350" marB="0" anchor="b"/>
                </a:tc>
                <a:tc>
                  <a:txBody>
                    <a:bodyPr/>
                    <a:lstStyle/>
                    <a:p>
                      <a:pPr algn="l" fontAlgn="b"/>
                      <a:r>
                        <a:rPr lang="en-US" sz="1800" b="0" i="0" u="none" strike="noStrike">
                          <a:solidFill>
                            <a:srgbClr val="000000"/>
                          </a:solidFill>
                          <a:effectLst/>
                          <a:latin typeface="+mj-lt"/>
                          <a:ea typeface="Yu Gothic UI" panose="020B0500000000000000" pitchFamily="50" charset="-128"/>
                        </a:rPr>
                        <a:t>DBPARTNER2 Client</a:t>
                      </a:r>
                      <a:r>
                        <a:rPr lang="ja-JP" altLang="en-US" sz="1800" b="0" i="0" u="none" strike="noStrike">
                          <a:solidFill>
                            <a:srgbClr val="000000"/>
                          </a:solidFill>
                          <a:effectLst/>
                          <a:latin typeface="+mj-lt"/>
                          <a:ea typeface="Yu Gothic UI" panose="020B0500000000000000" pitchFamily="50" charset="-128"/>
                        </a:rPr>
                        <a:t>の環境を引き継ぐ場合</a:t>
                      </a:r>
                    </a:p>
                  </a:txBody>
                  <a:tcPr marL="6350" marR="6350" marT="6350" marB="0" anchor="b"/>
                </a:tc>
                <a:extLst>
                  <a:ext uri="{0D108BD9-81ED-4DB2-BD59-A6C34878D82A}">
                    <a16:rowId xmlns:a16="http://schemas.microsoft.com/office/drawing/2014/main" val="3343717563"/>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4</a:t>
                      </a:r>
                    </a:p>
                  </a:txBody>
                  <a:tcPr marL="6350" marR="6350" marT="6350" marB="0" anchor="b"/>
                </a:tc>
                <a:tc>
                  <a:txBody>
                    <a:bodyPr/>
                    <a:lstStyle/>
                    <a:p>
                      <a:pPr algn="l" fontAlgn="b"/>
                      <a:r>
                        <a:rPr lang="en-US" altLang="ja-JP" sz="1800" b="0" i="0" u="none" strike="noStrike">
                          <a:solidFill>
                            <a:srgbClr val="000000"/>
                          </a:solidFill>
                          <a:effectLst/>
                          <a:latin typeface="+mj-lt"/>
                          <a:ea typeface="Yu Gothic UI" panose="020B0500000000000000" pitchFamily="50" charset="-128"/>
                        </a:rPr>
                        <a:t>DBPARTNER2 Client</a:t>
                      </a:r>
                      <a:r>
                        <a:rPr lang="ja-JP" altLang="en-US" sz="1800" b="0" i="0" u="none" strike="noStrike">
                          <a:solidFill>
                            <a:srgbClr val="000000"/>
                          </a:solidFill>
                          <a:effectLst/>
                          <a:latin typeface="+mj-lt"/>
                          <a:ea typeface="Yu Gothic UI" panose="020B0500000000000000" pitchFamily="50" charset="-128"/>
                        </a:rPr>
                        <a:t>をアンインストール</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必ず実施する</a:t>
                      </a:r>
                    </a:p>
                  </a:txBody>
                  <a:tcPr marL="6350" marR="6350" marT="6350" marB="0" anchor="b"/>
                </a:tc>
                <a:extLst>
                  <a:ext uri="{0D108BD9-81ED-4DB2-BD59-A6C34878D82A}">
                    <a16:rowId xmlns:a16="http://schemas.microsoft.com/office/drawing/2014/main" val="2100343910"/>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5</a:t>
                      </a:r>
                    </a:p>
                  </a:txBody>
                  <a:tcPr marL="6350" marR="6350" marT="6350" marB="0" anchor="b"/>
                </a:tc>
                <a:tc>
                  <a:txBody>
                    <a:bodyPr/>
                    <a:lstStyle/>
                    <a:p>
                      <a:pPr algn="l" fontAlgn="b"/>
                      <a:r>
                        <a:rPr lang="en-US" altLang="ja-JP" sz="1800" b="0" i="0" u="none" strike="noStrike" dirty="0">
                          <a:solidFill>
                            <a:srgbClr val="000000"/>
                          </a:solidFill>
                          <a:effectLst/>
                          <a:latin typeface="+mj-lt"/>
                          <a:ea typeface="Yu Gothic UI" panose="020B0500000000000000" pitchFamily="50" charset="-128"/>
                        </a:rPr>
                        <a:t>Excel</a:t>
                      </a:r>
                      <a:r>
                        <a:rPr lang="ja-JP" altLang="en-US" sz="1800" b="0" i="0" u="none" strike="noStrike" dirty="0">
                          <a:solidFill>
                            <a:srgbClr val="000000"/>
                          </a:solidFill>
                          <a:effectLst/>
                          <a:latin typeface="+mj-lt"/>
                          <a:ea typeface="Yu Gothic UI" panose="020B0500000000000000" pitchFamily="50" charset="-128"/>
                        </a:rPr>
                        <a:t>（</a:t>
                      </a:r>
                      <a:r>
                        <a:rPr lang="en-US" altLang="ja-JP" sz="1800" b="0" i="0" u="none" strike="noStrike" dirty="0">
                          <a:solidFill>
                            <a:srgbClr val="000000"/>
                          </a:solidFill>
                          <a:effectLst/>
                          <a:latin typeface="+mj-lt"/>
                          <a:ea typeface="Yu Gothic UI" panose="020B0500000000000000" pitchFamily="50" charset="-128"/>
                        </a:rPr>
                        <a:t>Office</a:t>
                      </a:r>
                      <a:r>
                        <a:rPr lang="ja-JP" altLang="en-US" sz="1800" b="0" i="0" u="none" strike="noStrike" dirty="0">
                          <a:solidFill>
                            <a:srgbClr val="000000"/>
                          </a:solidFill>
                          <a:effectLst/>
                          <a:latin typeface="+mj-lt"/>
                          <a:ea typeface="Yu Gothic UI" panose="020B0500000000000000" pitchFamily="50" charset="-128"/>
                        </a:rPr>
                        <a:t>）を</a:t>
                      </a:r>
                      <a:r>
                        <a:rPr lang="en-US" altLang="ja-JP" sz="1800" b="0" i="0" u="none" strike="noStrike" dirty="0">
                          <a:solidFill>
                            <a:srgbClr val="000000"/>
                          </a:solidFill>
                          <a:effectLst/>
                          <a:latin typeface="+mj-lt"/>
                          <a:ea typeface="Yu Gothic UI" panose="020B0500000000000000" pitchFamily="50" charset="-128"/>
                        </a:rPr>
                        <a:t>64</a:t>
                      </a:r>
                      <a:r>
                        <a:rPr lang="ja-JP" altLang="en-US" sz="1800" b="0" i="0" u="none" strike="noStrike" dirty="0">
                          <a:solidFill>
                            <a:srgbClr val="000000"/>
                          </a:solidFill>
                          <a:effectLst/>
                          <a:latin typeface="+mj-lt"/>
                          <a:ea typeface="Yu Gothic UI" panose="020B0500000000000000" pitchFamily="50" charset="-128"/>
                        </a:rPr>
                        <a:t>ビット版にする</a:t>
                      </a:r>
                    </a:p>
                  </a:txBody>
                  <a:tcPr marL="6350" marR="6350" marT="6350" marB="0" anchor="b"/>
                </a:tc>
                <a:tc>
                  <a:txBody>
                    <a:bodyPr/>
                    <a:lstStyle/>
                    <a:p>
                      <a:pPr algn="l" fontAlgn="b"/>
                      <a:r>
                        <a:rPr lang="en-US" altLang="ja-JP" sz="1800" b="0" i="0" u="none" strike="noStrike">
                          <a:solidFill>
                            <a:srgbClr val="000000"/>
                          </a:solidFill>
                          <a:effectLst/>
                          <a:latin typeface="+mj-lt"/>
                          <a:ea typeface="Yu Gothic UI" panose="020B0500000000000000" pitchFamily="50" charset="-128"/>
                        </a:rPr>
                        <a:t>Excel</a:t>
                      </a:r>
                      <a:r>
                        <a:rPr lang="ja-JP" altLang="en-US" sz="1800" b="0" i="0" u="none" strike="noStrike">
                          <a:solidFill>
                            <a:srgbClr val="000000"/>
                          </a:solidFill>
                          <a:effectLst/>
                          <a:latin typeface="+mj-lt"/>
                          <a:ea typeface="Yu Gothic UI" panose="020B0500000000000000" pitchFamily="50" charset="-128"/>
                        </a:rPr>
                        <a:t>連携を使用する場合</a:t>
                      </a:r>
                    </a:p>
                  </a:txBody>
                  <a:tcPr marL="6350" marR="6350" marT="6350" marB="0" anchor="b"/>
                </a:tc>
                <a:extLst>
                  <a:ext uri="{0D108BD9-81ED-4DB2-BD59-A6C34878D82A}">
                    <a16:rowId xmlns:a16="http://schemas.microsoft.com/office/drawing/2014/main" val="3794660770"/>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6</a:t>
                      </a:r>
                    </a:p>
                  </a:txBody>
                  <a:tcPr marL="6350" marR="6350" marT="6350" marB="0" anchor="b"/>
                </a:tc>
                <a:tc>
                  <a:txBody>
                    <a:bodyPr/>
                    <a:lstStyle/>
                    <a:p>
                      <a:pPr algn="l" fontAlgn="b"/>
                      <a:r>
                        <a:rPr lang="en-US" altLang="ja-JP" sz="1800" b="0" i="0" u="none" strike="noStrike">
                          <a:solidFill>
                            <a:srgbClr val="000000"/>
                          </a:solidFill>
                          <a:effectLst/>
                          <a:latin typeface="+mj-lt"/>
                          <a:ea typeface="Yu Gothic UI" panose="020B0500000000000000" pitchFamily="50" charset="-128"/>
                        </a:rPr>
                        <a:t>DBPARTNER2 Client(64)</a:t>
                      </a:r>
                      <a:r>
                        <a:rPr lang="ja-JP" altLang="en-US" sz="1800" b="0" i="0" u="none" strike="noStrike">
                          <a:solidFill>
                            <a:srgbClr val="000000"/>
                          </a:solidFill>
                          <a:effectLst/>
                          <a:latin typeface="+mj-lt"/>
                          <a:ea typeface="Yu Gothic UI" panose="020B0500000000000000" pitchFamily="50" charset="-128"/>
                        </a:rPr>
                        <a:t>をインストール</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必ず実施する</a:t>
                      </a:r>
                    </a:p>
                  </a:txBody>
                  <a:tcPr marL="6350" marR="6350" marT="6350" marB="0" anchor="b"/>
                </a:tc>
                <a:extLst>
                  <a:ext uri="{0D108BD9-81ED-4DB2-BD59-A6C34878D82A}">
                    <a16:rowId xmlns:a16="http://schemas.microsoft.com/office/drawing/2014/main" val="1734585878"/>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7</a:t>
                      </a:r>
                    </a:p>
                  </a:txBody>
                  <a:tcPr marL="6350" marR="6350" marT="6350" marB="0" anchor="b"/>
                </a:tc>
                <a:tc>
                  <a:txBody>
                    <a:bodyPr/>
                    <a:lstStyle/>
                    <a:p>
                      <a:pPr algn="l" fontAlgn="b"/>
                      <a:r>
                        <a:rPr lang="en-US" altLang="ja-JP" sz="1800" b="0" i="0" u="none" strike="noStrike" dirty="0">
                          <a:solidFill>
                            <a:srgbClr val="000000"/>
                          </a:solidFill>
                          <a:effectLst/>
                          <a:latin typeface="+mj-lt"/>
                          <a:ea typeface="Yu Gothic UI" panose="020B0500000000000000" pitchFamily="50" charset="-128"/>
                        </a:rPr>
                        <a:t>SQL Server</a:t>
                      </a:r>
                      <a:r>
                        <a:rPr lang="ja-JP" altLang="en-US" sz="1800" b="0" i="0" u="none" strike="noStrike" dirty="0">
                          <a:solidFill>
                            <a:srgbClr val="000000"/>
                          </a:solidFill>
                          <a:effectLst/>
                          <a:latin typeface="+mj-lt"/>
                          <a:ea typeface="Yu Gothic UI" panose="020B0500000000000000" pitchFamily="50" charset="-128"/>
                        </a:rPr>
                        <a:t>の</a:t>
                      </a:r>
                      <a:r>
                        <a:rPr lang="en-US" altLang="ja-JP" sz="1800" b="0" i="0" u="none" strike="noStrike" dirty="0">
                          <a:solidFill>
                            <a:srgbClr val="000000"/>
                          </a:solidFill>
                          <a:effectLst/>
                          <a:latin typeface="+mj-lt"/>
                          <a:ea typeface="Yu Gothic UI" panose="020B0500000000000000" pitchFamily="50" charset="-128"/>
                        </a:rPr>
                        <a:t>ODBC</a:t>
                      </a:r>
                      <a:r>
                        <a:rPr lang="ja-JP" altLang="en-US" sz="1800" b="0" i="0" u="none" strike="noStrike" dirty="0">
                          <a:solidFill>
                            <a:srgbClr val="000000"/>
                          </a:solidFill>
                          <a:effectLst/>
                          <a:latin typeface="+mj-lt"/>
                          <a:ea typeface="Yu Gothic UI" panose="020B0500000000000000" pitchFamily="50" charset="-128"/>
                        </a:rPr>
                        <a:t>ドライバーを入手</a:t>
                      </a:r>
                    </a:p>
                  </a:txBody>
                  <a:tcPr marL="6350" marR="6350" marT="6350" marB="0" anchor="b"/>
                </a:tc>
                <a:tc>
                  <a:txBody>
                    <a:bodyPr/>
                    <a:lstStyle/>
                    <a:p>
                      <a:pPr algn="l" fontAlgn="b"/>
                      <a:r>
                        <a:rPr lang="en-US" sz="1800" b="0" i="0" u="none" strike="noStrike" dirty="0">
                          <a:solidFill>
                            <a:srgbClr val="000000"/>
                          </a:solidFill>
                          <a:effectLst/>
                          <a:latin typeface="+mj-lt"/>
                          <a:ea typeface="Yu Gothic UI" panose="020B0500000000000000" pitchFamily="50" charset="-128"/>
                        </a:rPr>
                        <a:t>SQL Server</a:t>
                      </a:r>
                      <a:r>
                        <a:rPr lang="ja-JP" altLang="en-US" sz="1800" b="0" i="0" u="none" strike="noStrike" dirty="0">
                          <a:solidFill>
                            <a:srgbClr val="000000"/>
                          </a:solidFill>
                          <a:effectLst/>
                          <a:latin typeface="+mj-lt"/>
                          <a:ea typeface="Yu Gothic UI" panose="020B0500000000000000" pitchFamily="50" charset="-128"/>
                        </a:rPr>
                        <a:t>と接続する場合</a:t>
                      </a:r>
                    </a:p>
                  </a:txBody>
                  <a:tcPr marL="6350" marR="6350" marT="6350" marB="0" anchor="b"/>
                </a:tc>
                <a:extLst>
                  <a:ext uri="{0D108BD9-81ED-4DB2-BD59-A6C34878D82A}">
                    <a16:rowId xmlns:a16="http://schemas.microsoft.com/office/drawing/2014/main" val="3694476589"/>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8</a:t>
                      </a:r>
                    </a:p>
                  </a:txBody>
                  <a:tcPr marL="6350" marR="6350" marT="6350" marB="0" anchor="b"/>
                </a:tc>
                <a:tc>
                  <a:txBody>
                    <a:bodyPr/>
                    <a:lstStyle/>
                    <a:p>
                      <a:pPr algn="l" fontAlgn="b"/>
                      <a:r>
                        <a:rPr lang="en-US" altLang="ja-JP" sz="1800" b="0" i="0" u="none" strike="noStrike">
                          <a:solidFill>
                            <a:srgbClr val="000000"/>
                          </a:solidFill>
                          <a:effectLst/>
                          <a:latin typeface="+mj-lt"/>
                          <a:ea typeface="Yu Gothic UI" panose="020B0500000000000000" pitchFamily="50" charset="-128"/>
                        </a:rPr>
                        <a:t>64</a:t>
                      </a:r>
                      <a:r>
                        <a:rPr lang="ja-JP" altLang="en-US" sz="1800" b="0" i="0" u="none" strike="noStrike">
                          <a:solidFill>
                            <a:srgbClr val="000000"/>
                          </a:solidFill>
                          <a:effectLst/>
                          <a:latin typeface="+mj-lt"/>
                          <a:ea typeface="Yu Gothic UI" panose="020B0500000000000000" pitchFamily="50" charset="-128"/>
                        </a:rPr>
                        <a:t>ビット版</a:t>
                      </a:r>
                      <a:r>
                        <a:rPr lang="en-US" altLang="ja-JP" sz="1800" b="0" i="0" u="none" strike="noStrike">
                          <a:solidFill>
                            <a:srgbClr val="000000"/>
                          </a:solidFill>
                          <a:effectLst/>
                          <a:latin typeface="+mj-lt"/>
                          <a:ea typeface="Yu Gothic UI" panose="020B0500000000000000" pitchFamily="50" charset="-128"/>
                        </a:rPr>
                        <a:t>ODBC</a:t>
                      </a:r>
                      <a:r>
                        <a:rPr lang="ja-JP" altLang="en-US" sz="1800" b="0" i="0" u="none" strike="noStrike">
                          <a:solidFill>
                            <a:srgbClr val="000000"/>
                          </a:solidFill>
                          <a:effectLst/>
                          <a:latin typeface="+mj-lt"/>
                          <a:ea typeface="Yu Gothic UI" panose="020B0500000000000000" pitchFamily="50" charset="-128"/>
                        </a:rPr>
                        <a:t>データソースの作成</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必ず実施する</a:t>
                      </a:r>
                    </a:p>
                  </a:txBody>
                  <a:tcPr marL="6350" marR="6350" marT="6350" marB="0" anchor="b"/>
                </a:tc>
                <a:extLst>
                  <a:ext uri="{0D108BD9-81ED-4DB2-BD59-A6C34878D82A}">
                    <a16:rowId xmlns:a16="http://schemas.microsoft.com/office/drawing/2014/main" val="4203354865"/>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9</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必要なファイルの復元または作成</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必ず実施する</a:t>
                      </a:r>
                    </a:p>
                  </a:txBody>
                  <a:tcPr marL="6350" marR="6350" marT="6350" marB="0" anchor="b"/>
                </a:tc>
                <a:extLst>
                  <a:ext uri="{0D108BD9-81ED-4DB2-BD59-A6C34878D82A}">
                    <a16:rowId xmlns:a16="http://schemas.microsoft.com/office/drawing/2014/main" val="2696167091"/>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10</a:t>
                      </a:r>
                    </a:p>
                  </a:txBody>
                  <a:tcPr marL="6350" marR="6350" marT="6350" marB="0" anchor="b"/>
                </a:tc>
                <a:tc>
                  <a:txBody>
                    <a:bodyPr/>
                    <a:lstStyle/>
                    <a:p>
                      <a:pPr algn="l" fontAlgn="b"/>
                      <a:r>
                        <a:rPr lang="en-US" altLang="ja-JP" sz="1800" b="0" i="0" u="none" strike="noStrike">
                          <a:solidFill>
                            <a:srgbClr val="000000"/>
                          </a:solidFill>
                          <a:effectLst/>
                          <a:latin typeface="+mj-lt"/>
                          <a:ea typeface="Yu Gothic UI" panose="020B0500000000000000" pitchFamily="50" charset="-128"/>
                        </a:rPr>
                        <a:t>QueryEnd</a:t>
                      </a:r>
                      <a:r>
                        <a:rPr lang="ja-JP" altLang="en-US" sz="1800" b="0" i="0" u="none" strike="noStrike">
                          <a:solidFill>
                            <a:srgbClr val="000000"/>
                          </a:solidFill>
                          <a:effectLst/>
                          <a:latin typeface="+mj-lt"/>
                          <a:ea typeface="Yu Gothic UI" panose="020B0500000000000000" pitchFamily="50" charset="-128"/>
                        </a:rPr>
                        <a:t>マクロの確認</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貼付オプションの</a:t>
                      </a:r>
                      <a:r>
                        <a:rPr lang="en-US" altLang="ja-JP" sz="1800" b="0" i="0" u="none" strike="noStrike">
                          <a:solidFill>
                            <a:srgbClr val="000000"/>
                          </a:solidFill>
                          <a:effectLst/>
                          <a:latin typeface="+mj-lt"/>
                          <a:ea typeface="Yu Gothic UI" panose="020B0500000000000000" pitchFamily="50" charset="-128"/>
                        </a:rPr>
                        <a:t>QueryEnd</a:t>
                      </a:r>
                      <a:r>
                        <a:rPr lang="ja-JP" altLang="en-US" sz="1800" b="0" i="0" u="none" strike="noStrike">
                          <a:solidFill>
                            <a:srgbClr val="000000"/>
                          </a:solidFill>
                          <a:effectLst/>
                          <a:latin typeface="+mj-lt"/>
                          <a:ea typeface="Yu Gothic UI" panose="020B0500000000000000" pitchFamily="50" charset="-128"/>
                        </a:rPr>
                        <a:t>を引き継ぐ場合</a:t>
                      </a:r>
                    </a:p>
                  </a:txBody>
                  <a:tcPr marL="6350" marR="6350" marT="6350" marB="0" anchor="b"/>
                </a:tc>
                <a:extLst>
                  <a:ext uri="{0D108BD9-81ED-4DB2-BD59-A6C34878D82A}">
                    <a16:rowId xmlns:a16="http://schemas.microsoft.com/office/drawing/2014/main" val="2232762184"/>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11</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手順ファイル、見出し辞書、および</a:t>
                      </a:r>
                      <a:r>
                        <a:rPr lang="en-US" altLang="ja-JP" sz="1800" b="0" i="0" u="none" strike="noStrike">
                          <a:solidFill>
                            <a:srgbClr val="000000"/>
                          </a:solidFill>
                          <a:effectLst/>
                          <a:latin typeface="+mj-lt"/>
                          <a:ea typeface="Yu Gothic UI" panose="020B0500000000000000" pitchFamily="50" charset="-128"/>
                        </a:rPr>
                        <a:t>SQL</a:t>
                      </a:r>
                      <a:r>
                        <a:rPr lang="ja-JP" altLang="en-US" sz="1800" b="0" i="0" u="none" strike="noStrike">
                          <a:solidFill>
                            <a:srgbClr val="000000"/>
                          </a:solidFill>
                          <a:effectLst/>
                          <a:latin typeface="+mj-lt"/>
                          <a:ea typeface="Yu Gothic UI" panose="020B0500000000000000" pitchFamily="50" charset="-128"/>
                        </a:rPr>
                        <a:t>の確認</a:t>
                      </a:r>
                    </a:p>
                  </a:txBody>
                  <a:tcPr marL="6350" marR="6350" marT="6350" marB="0" anchor="b"/>
                </a:tc>
                <a:tc>
                  <a:txBody>
                    <a:bodyPr/>
                    <a:lstStyle/>
                    <a:p>
                      <a:pPr algn="l" fontAlgn="b"/>
                      <a:r>
                        <a:rPr lang="en-US" sz="1800" b="0" i="0" u="none" strike="noStrike">
                          <a:solidFill>
                            <a:srgbClr val="000000"/>
                          </a:solidFill>
                          <a:effectLst/>
                          <a:latin typeface="+mj-lt"/>
                          <a:ea typeface="Yu Gothic UI" panose="020B0500000000000000" pitchFamily="50" charset="-128"/>
                        </a:rPr>
                        <a:t>DBPARTNER2 Client</a:t>
                      </a:r>
                      <a:r>
                        <a:rPr lang="ja-JP" altLang="en-US" sz="1800" b="0" i="0" u="none" strike="noStrike">
                          <a:solidFill>
                            <a:srgbClr val="000000"/>
                          </a:solidFill>
                          <a:effectLst/>
                          <a:latin typeface="+mj-lt"/>
                          <a:ea typeface="Yu Gothic UI" panose="020B0500000000000000" pitchFamily="50" charset="-128"/>
                        </a:rPr>
                        <a:t>の環境を引き継ぐ場合</a:t>
                      </a:r>
                    </a:p>
                  </a:txBody>
                  <a:tcPr marL="6350" marR="6350" marT="6350" marB="0" anchor="b"/>
                </a:tc>
                <a:extLst>
                  <a:ext uri="{0D108BD9-81ED-4DB2-BD59-A6C34878D82A}">
                    <a16:rowId xmlns:a16="http://schemas.microsoft.com/office/drawing/2014/main" val="4203076131"/>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12</a:t>
                      </a:r>
                    </a:p>
                  </a:txBody>
                  <a:tcPr marL="6350" marR="6350" marT="6350" marB="0" anchor="b"/>
                </a:tc>
                <a:tc>
                  <a:txBody>
                    <a:bodyPr/>
                    <a:lstStyle/>
                    <a:p>
                      <a:pPr algn="l" fontAlgn="b"/>
                      <a:r>
                        <a:rPr lang="en-US" altLang="ja-JP" sz="1800" b="0" i="0" u="none" strike="noStrike">
                          <a:solidFill>
                            <a:srgbClr val="000000"/>
                          </a:solidFill>
                          <a:effectLst/>
                          <a:latin typeface="+mj-lt"/>
                          <a:ea typeface="Yu Gothic UI" panose="020B0500000000000000" pitchFamily="50" charset="-128"/>
                        </a:rPr>
                        <a:t>32</a:t>
                      </a:r>
                      <a:r>
                        <a:rPr lang="ja-JP" altLang="en-US" sz="1800" b="0" i="0" u="none" strike="noStrike">
                          <a:solidFill>
                            <a:srgbClr val="000000"/>
                          </a:solidFill>
                          <a:effectLst/>
                          <a:latin typeface="+mj-lt"/>
                          <a:ea typeface="Yu Gothic UI" panose="020B0500000000000000" pitchFamily="50" charset="-128"/>
                        </a:rPr>
                        <a:t>ビット版</a:t>
                      </a:r>
                      <a:r>
                        <a:rPr lang="en-US" altLang="ja-JP" sz="1800" b="0" i="0" u="none" strike="noStrike">
                          <a:solidFill>
                            <a:srgbClr val="000000"/>
                          </a:solidFill>
                          <a:effectLst/>
                          <a:latin typeface="+mj-lt"/>
                          <a:ea typeface="Yu Gothic UI" panose="020B0500000000000000" pitchFamily="50" charset="-128"/>
                        </a:rPr>
                        <a:t>ODBC</a:t>
                      </a:r>
                      <a:r>
                        <a:rPr lang="ja-JP" altLang="en-US" sz="1800" b="0" i="0" u="none" strike="noStrike">
                          <a:solidFill>
                            <a:srgbClr val="000000"/>
                          </a:solidFill>
                          <a:effectLst/>
                          <a:latin typeface="+mj-lt"/>
                          <a:ea typeface="Yu Gothic UI" panose="020B0500000000000000" pitchFamily="50" charset="-128"/>
                        </a:rPr>
                        <a:t>データソースの削除</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ユーザーが不要と判断した場合</a:t>
                      </a:r>
                    </a:p>
                  </a:txBody>
                  <a:tcPr marL="6350" marR="6350" marT="6350" marB="0" anchor="b"/>
                </a:tc>
                <a:extLst>
                  <a:ext uri="{0D108BD9-81ED-4DB2-BD59-A6C34878D82A}">
                    <a16:rowId xmlns:a16="http://schemas.microsoft.com/office/drawing/2014/main" val="3424085782"/>
                  </a:ext>
                </a:extLst>
              </a:tr>
              <a:tr h="151239">
                <a:tc>
                  <a:txBody>
                    <a:bodyPr/>
                    <a:lstStyle/>
                    <a:p>
                      <a:pPr algn="ctr" fontAlgn="b"/>
                      <a:r>
                        <a:rPr lang="en-US" altLang="ja-JP" sz="1800" b="0" i="0" u="none" strike="noStrike">
                          <a:solidFill>
                            <a:srgbClr val="000000"/>
                          </a:solidFill>
                          <a:effectLst/>
                          <a:latin typeface="+mj-lt"/>
                          <a:ea typeface="Yu Gothic UI" panose="020B0500000000000000" pitchFamily="50" charset="-128"/>
                        </a:rPr>
                        <a:t>13</a:t>
                      </a:r>
                    </a:p>
                  </a:txBody>
                  <a:tcPr marL="6350" marR="6350" marT="6350" marB="0" anchor="b"/>
                </a:tc>
                <a:tc>
                  <a:txBody>
                    <a:bodyPr/>
                    <a:lstStyle/>
                    <a:p>
                      <a:pPr algn="l" fontAlgn="b"/>
                      <a:r>
                        <a:rPr lang="en-US" altLang="ja-JP" sz="1800" b="0" i="0" u="none" strike="noStrike">
                          <a:solidFill>
                            <a:srgbClr val="000000"/>
                          </a:solidFill>
                          <a:effectLst/>
                          <a:latin typeface="+mj-lt"/>
                          <a:ea typeface="Yu Gothic UI" panose="020B0500000000000000" pitchFamily="50" charset="-128"/>
                        </a:rPr>
                        <a:t>DBPARTNER ODBC Driver</a:t>
                      </a:r>
                      <a:r>
                        <a:rPr lang="ja-JP" altLang="en-US" sz="1800" b="0" i="0" u="none" strike="noStrike">
                          <a:solidFill>
                            <a:srgbClr val="000000"/>
                          </a:solidFill>
                          <a:effectLst/>
                          <a:latin typeface="+mj-lt"/>
                          <a:ea typeface="Yu Gothic UI" panose="020B0500000000000000" pitchFamily="50" charset="-128"/>
                        </a:rPr>
                        <a:t>のアンインストール</a:t>
                      </a:r>
                    </a:p>
                  </a:txBody>
                  <a:tcPr marL="6350" marR="6350" marT="6350" marB="0" anchor="b"/>
                </a:tc>
                <a:tc>
                  <a:txBody>
                    <a:bodyPr/>
                    <a:lstStyle/>
                    <a:p>
                      <a:pPr algn="l" fontAlgn="b"/>
                      <a:r>
                        <a:rPr lang="ja-JP" altLang="en-US" sz="1800" b="0" i="0" u="none" strike="noStrike">
                          <a:solidFill>
                            <a:srgbClr val="000000"/>
                          </a:solidFill>
                          <a:effectLst/>
                          <a:latin typeface="+mj-lt"/>
                          <a:ea typeface="Yu Gothic UI" panose="020B0500000000000000" pitchFamily="50" charset="-128"/>
                        </a:rPr>
                        <a:t>ユーザーが不要と判断した場合</a:t>
                      </a:r>
                    </a:p>
                  </a:txBody>
                  <a:tcPr marL="6350" marR="6350" marT="6350" marB="0" anchor="b"/>
                </a:tc>
                <a:extLst>
                  <a:ext uri="{0D108BD9-81ED-4DB2-BD59-A6C34878D82A}">
                    <a16:rowId xmlns:a16="http://schemas.microsoft.com/office/drawing/2014/main" val="1412700822"/>
                  </a:ext>
                </a:extLst>
              </a:tr>
              <a:tr h="151239">
                <a:tc>
                  <a:txBody>
                    <a:bodyPr/>
                    <a:lstStyle/>
                    <a:p>
                      <a:pPr algn="ctr" fontAlgn="b"/>
                      <a:r>
                        <a:rPr lang="en-US" altLang="ja-JP" sz="1800" b="0" i="0" u="none" strike="noStrike" dirty="0">
                          <a:solidFill>
                            <a:srgbClr val="000000"/>
                          </a:solidFill>
                          <a:effectLst/>
                          <a:latin typeface="+mj-lt"/>
                          <a:ea typeface="Yu Gothic UI" panose="020B0500000000000000" pitchFamily="50" charset="-128"/>
                        </a:rPr>
                        <a:t>14</a:t>
                      </a:r>
                    </a:p>
                  </a:txBody>
                  <a:tcPr marL="6350" marR="6350" marT="6350" marB="0" anchor="b"/>
                </a:tc>
                <a:tc>
                  <a:txBody>
                    <a:bodyPr/>
                    <a:lstStyle/>
                    <a:p>
                      <a:pPr algn="l" fontAlgn="b"/>
                      <a:r>
                        <a:rPr lang="en-US" altLang="ja-JP" sz="1800" b="0" i="0" u="none" strike="noStrike">
                          <a:solidFill>
                            <a:srgbClr val="000000"/>
                          </a:solidFill>
                          <a:effectLst/>
                          <a:latin typeface="+mj-lt"/>
                          <a:ea typeface="Yu Gothic UI" panose="020B0500000000000000" pitchFamily="50" charset="-128"/>
                        </a:rPr>
                        <a:t>DBPARTNER2 Client</a:t>
                      </a:r>
                      <a:r>
                        <a:rPr lang="ja-JP" altLang="en-US" sz="1800" b="0" i="0" u="none" strike="noStrike">
                          <a:solidFill>
                            <a:srgbClr val="000000"/>
                          </a:solidFill>
                          <a:effectLst/>
                          <a:latin typeface="+mj-lt"/>
                          <a:ea typeface="Yu Gothic UI" panose="020B0500000000000000" pitchFamily="50" charset="-128"/>
                        </a:rPr>
                        <a:t>インストールフォルダーの削除</a:t>
                      </a:r>
                    </a:p>
                  </a:txBody>
                  <a:tcPr marL="6350" marR="6350" marT="6350" marB="0" anchor="b"/>
                </a:tc>
                <a:tc>
                  <a:txBody>
                    <a:bodyPr/>
                    <a:lstStyle/>
                    <a:p>
                      <a:pPr algn="l" fontAlgn="b"/>
                      <a:r>
                        <a:rPr lang="ja-JP" altLang="en-US" sz="1800" b="0" i="0" u="none" strike="noStrike" dirty="0">
                          <a:solidFill>
                            <a:srgbClr val="000000"/>
                          </a:solidFill>
                          <a:effectLst/>
                          <a:latin typeface="+mj-lt"/>
                          <a:ea typeface="Yu Gothic UI" panose="020B0500000000000000" pitchFamily="50" charset="-128"/>
                        </a:rPr>
                        <a:t>ユーザーが不要と判断した場合</a:t>
                      </a:r>
                    </a:p>
                  </a:txBody>
                  <a:tcPr marL="6350" marR="6350" marT="6350" marB="0" anchor="b"/>
                </a:tc>
                <a:extLst>
                  <a:ext uri="{0D108BD9-81ED-4DB2-BD59-A6C34878D82A}">
                    <a16:rowId xmlns:a16="http://schemas.microsoft.com/office/drawing/2014/main" val="1742599456"/>
                  </a:ext>
                </a:extLst>
              </a:tr>
            </a:tbl>
          </a:graphicData>
        </a:graphic>
      </p:graphicFrame>
    </p:spTree>
    <p:extLst>
      <p:ext uri="{BB962C8B-B14F-4D97-AF65-F5344CB8AC3E}">
        <p14:creationId xmlns:p14="http://schemas.microsoft.com/office/powerpoint/2010/main" val="183429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023FF1-B0CF-591B-0626-E387B4962D55}"/>
              </a:ext>
            </a:extLst>
          </p:cNvPr>
          <p:cNvSpPr>
            <a:spLocks noGrp="1"/>
          </p:cNvSpPr>
          <p:nvPr>
            <p:ph type="ftr" sz="quarter" idx="3"/>
          </p:nvPr>
        </p:nvSpPr>
        <p:spPr>
          <a:xfrm>
            <a:off x="971999" y="6336000"/>
            <a:ext cx="8841925" cy="144000"/>
          </a:xfrm>
          <a:prstGeom prst="rect">
            <a:avLst/>
          </a:prstGeom>
        </p:spPr>
        <p:txBody>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0D1E9841-09F1-AB8B-83F5-38E47ADBDAA7}"/>
              </a:ext>
            </a:extLst>
          </p:cNvPr>
          <p:cNvSpPr>
            <a:spLocks noGrp="1"/>
          </p:cNvSpPr>
          <p:nvPr>
            <p:ph type="sldNum" sz="quarter" idx="12"/>
          </p:nvPr>
        </p:nvSpPr>
        <p:spPr>
          <a:xfrm>
            <a:off x="473075" y="6336000"/>
            <a:ext cx="432000" cy="144000"/>
          </a:xfrm>
        </p:spPr>
        <p:txBody>
          <a:bodyPr/>
          <a:lstStyle/>
          <a:p>
            <a:fld id="{29F4BC05-462B-4F19-BE6B-A1043C81AA78}" type="slidenum">
              <a:rPr lang="en-GB" smtClean="0"/>
              <a:pPr/>
              <a:t>4</a:t>
            </a:fld>
            <a:endParaRPr lang="en-GB"/>
          </a:p>
        </p:txBody>
      </p:sp>
      <p:sp>
        <p:nvSpPr>
          <p:cNvPr id="4" name="Title 3">
            <a:extLst>
              <a:ext uri="{FF2B5EF4-FFF2-40B4-BE49-F238E27FC236}">
                <a16:creationId xmlns:a16="http://schemas.microsoft.com/office/drawing/2014/main" id="{9E244CA0-4D51-E09E-6B88-0AB30BEEEF63}"/>
              </a:ext>
            </a:extLst>
          </p:cNvPr>
          <p:cNvSpPr>
            <a:spLocks noGrp="1"/>
          </p:cNvSpPr>
          <p:nvPr>
            <p:ph type="title"/>
          </p:nvPr>
        </p:nvSpPr>
        <p:spPr>
          <a:xfrm>
            <a:off x="469900" y="974740"/>
            <a:ext cx="6496050" cy="443198"/>
          </a:xfrm>
        </p:spPr>
        <p:txBody>
          <a:bodyPr/>
          <a:lstStyle/>
          <a:p>
            <a:r>
              <a:rPr lang="ja-JP" altLang="en-US" sz="3200" b="0" i="0" strike="noStrike" kern="100" baseline="0" dirty="0">
                <a:solidFill>
                  <a:schemeClr val="tx1"/>
                </a:solidFill>
                <a:latin typeface="+mj-lt"/>
                <a:ea typeface="Yu Gothic UI" panose="020B0500000000000000" pitchFamily="50" charset="-128"/>
              </a:rPr>
              <a:t>機能差異と仕様差異の確認</a:t>
            </a:r>
            <a:endParaRPr lang="en-GB" sz="3200" dirty="0">
              <a:solidFill>
                <a:schemeClr val="tx1"/>
              </a:solidFill>
            </a:endParaRPr>
          </a:p>
        </p:txBody>
      </p:sp>
      <p:sp>
        <p:nvSpPr>
          <p:cNvPr id="5" name="Text Placeholder 4">
            <a:extLst>
              <a:ext uri="{FF2B5EF4-FFF2-40B4-BE49-F238E27FC236}">
                <a16:creationId xmlns:a16="http://schemas.microsoft.com/office/drawing/2014/main" id="{FED61CAB-1C79-144B-AB35-70E21E2C8020}"/>
              </a:ext>
            </a:extLst>
          </p:cNvPr>
          <p:cNvSpPr>
            <a:spLocks noGrp="1"/>
          </p:cNvSpPr>
          <p:nvPr>
            <p:ph type="body" sz="half" idx="2"/>
          </p:nvPr>
        </p:nvSpPr>
        <p:spPr>
          <a:xfrm>
            <a:off x="473075" y="684213"/>
            <a:ext cx="4591050" cy="206375"/>
          </a:xfrm>
        </p:spPr>
        <p:txBody>
          <a:bodyPr/>
          <a:lstStyle/>
          <a:p>
            <a:r>
              <a:rPr lang="ja-JP" altLang="en-US" dirty="0">
                <a:ea typeface="Yu Gothic UI" panose="020B0500000000000000" pitchFamily="50" charset="-128"/>
              </a:rPr>
              <a:t>手順</a:t>
            </a:r>
            <a:r>
              <a:rPr lang="en-US" altLang="ja-JP" dirty="0">
                <a:ea typeface="Yu Gothic UI" panose="020B0500000000000000" pitchFamily="50" charset="-128"/>
              </a:rPr>
              <a:t>1</a:t>
            </a:r>
            <a:r>
              <a:rPr lang="ja-JP" altLang="en-US" dirty="0">
                <a:ea typeface="Yu Gothic UI" panose="020B0500000000000000" pitchFamily="50" charset="-128"/>
              </a:rPr>
              <a:t>（</a:t>
            </a:r>
            <a:r>
              <a:rPr lang="en-US" altLang="ja-JP" dirty="0">
                <a:ea typeface="Yu Gothic UI" panose="020B0500000000000000" pitchFamily="50" charset="-128"/>
              </a:rPr>
              <a:t>1/3</a:t>
            </a:r>
            <a:r>
              <a:rPr lang="ja-JP" altLang="en-US" dirty="0">
                <a:ea typeface="Yu Gothic UI" panose="020B0500000000000000" pitchFamily="50" charset="-128"/>
              </a:rPr>
              <a:t>）</a:t>
            </a:r>
            <a:endParaRPr lang="en-GB" dirty="0">
              <a:ea typeface="Yu Gothic UI" panose="020B0500000000000000" pitchFamily="50" charset="-128"/>
            </a:endParaRPr>
          </a:p>
        </p:txBody>
      </p:sp>
      <p:sp>
        <p:nvSpPr>
          <p:cNvPr id="6" name="Text Placeholder 14">
            <a:extLst>
              <a:ext uri="{FF2B5EF4-FFF2-40B4-BE49-F238E27FC236}">
                <a16:creationId xmlns:a16="http://schemas.microsoft.com/office/drawing/2014/main" id="{101838F4-42D4-109A-828D-FFE1AEFC786D}"/>
              </a:ext>
            </a:extLst>
          </p:cNvPr>
          <p:cNvSpPr txBox="1">
            <a:spLocks/>
          </p:cNvSpPr>
          <p:nvPr/>
        </p:nvSpPr>
        <p:spPr>
          <a:xfrm>
            <a:off x="601217" y="1574897"/>
            <a:ext cx="9212707" cy="553998"/>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indent="0">
              <a:buNone/>
            </a:pPr>
            <a:r>
              <a:rPr lang="ja-JP" altLang="en-US" sz="1800" b="0" i="0" u="none" strike="noStrike" kern="100" baseline="0" dirty="0">
                <a:latin typeface="Yu Gothic UI" panose="020B0500000000000000" pitchFamily="50" charset="-128"/>
                <a:ea typeface="Yu Gothic UI" panose="020B0500000000000000" pitchFamily="50" charset="-128"/>
              </a:rPr>
              <a:t>移行する前に機能差異と仕様差異を確認して差支えのない事を確認します。</a:t>
            </a:r>
          </a:p>
        </p:txBody>
      </p:sp>
      <p:sp>
        <p:nvSpPr>
          <p:cNvPr id="7" name="Text Placeholder 15">
            <a:extLst>
              <a:ext uri="{FF2B5EF4-FFF2-40B4-BE49-F238E27FC236}">
                <a16:creationId xmlns:a16="http://schemas.microsoft.com/office/drawing/2014/main" id="{3D8874CB-18EB-818C-F1BB-B20B9AF28A64}"/>
              </a:ext>
            </a:extLst>
          </p:cNvPr>
          <p:cNvSpPr txBox="1">
            <a:spLocks/>
          </p:cNvSpPr>
          <p:nvPr/>
        </p:nvSpPr>
        <p:spPr>
          <a:xfrm>
            <a:off x="557213" y="2162037"/>
            <a:ext cx="10606780" cy="2115421"/>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r>
              <a:rPr lang="ja-JP" altLang="en-US" sz="1800" b="1" dirty="0">
                <a:latin typeface="+mj-lt"/>
                <a:ea typeface="Yu Gothic UI" panose="020B0500000000000000" pitchFamily="50" charset="-128"/>
              </a:rPr>
              <a:t>機能差異</a:t>
            </a:r>
            <a:endParaRPr lang="en-US" altLang="ja-JP" sz="1800" b="1" dirty="0">
              <a:latin typeface="+mj-lt"/>
              <a:ea typeface="Yu Gothic UI" panose="020B0500000000000000" pitchFamily="50" charset="-128"/>
            </a:endParaRP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では</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で提供している機能のうち一部の機能をサポートしていません。機能差異については次に示す</a:t>
            </a:r>
            <a:r>
              <a:rPr lang="en-US" altLang="ja-JP" sz="1800" b="0" i="0" u="none" strike="noStrike" kern="100" baseline="0" dirty="0">
                <a:latin typeface="+mj-lt"/>
                <a:ea typeface="Yu Gothic UI" panose="020B0500000000000000" pitchFamily="50" charset="-128"/>
              </a:rPr>
              <a:t>Web</a:t>
            </a:r>
            <a:r>
              <a:rPr lang="ja-JP" altLang="en-US" sz="1800" b="0" i="0" u="none" strike="noStrike" kern="100" baseline="0" dirty="0">
                <a:latin typeface="+mj-lt"/>
                <a:ea typeface="Yu Gothic UI" panose="020B0500000000000000" pitchFamily="50" charset="-128"/>
              </a:rPr>
              <a:t>ページを参照してください。</a:t>
            </a:r>
            <a:endParaRPr lang="en-US" altLang="ja-JP" sz="1800" b="0" i="0" u="none" strike="noStrike" kern="100" baseline="0" dirty="0">
              <a:latin typeface="+mj-lt"/>
              <a:ea typeface="Yu Gothic UI" panose="020B0500000000000000" pitchFamily="50" charset="-128"/>
            </a:endParaRPr>
          </a:p>
          <a:p>
            <a:pPr marL="0" marR="0" indent="0" algn="just" rtl="0">
              <a:buNone/>
            </a:pPr>
            <a:endParaRPr lang="ja-JP" altLang="en-US" sz="1800" b="0" i="0" u="none" strike="noStrike" kern="100" baseline="0" dirty="0">
              <a:latin typeface="+mj-lt"/>
              <a:ea typeface="Yu Gothic UI" panose="020B0500000000000000" pitchFamily="50" charset="-128"/>
            </a:endParaRP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hlinkClick r:id="rId2"/>
              </a:rPr>
              <a:t>https://www.hitachi.co.jp/Prod/comp/soft1/dbpart/info/enhance/index.html</a:t>
            </a:r>
            <a:endParaRPr lang="en-GB" sz="1800" dirty="0">
              <a:latin typeface="+mj-lt"/>
              <a:ea typeface="Yu Gothic UI" panose="020B0500000000000000" pitchFamily="50" charset="-128"/>
            </a:endParaRPr>
          </a:p>
          <a:p>
            <a:endParaRPr lang="en-GB" sz="1800" dirty="0">
              <a:latin typeface="+mj-lt"/>
              <a:ea typeface="Yu Gothic UI" panose="020B0500000000000000" pitchFamily="50" charset="-128"/>
            </a:endParaRPr>
          </a:p>
        </p:txBody>
      </p:sp>
    </p:spTree>
    <p:extLst>
      <p:ext uri="{BB962C8B-B14F-4D97-AF65-F5344CB8AC3E}">
        <p14:creationId xmlns:p14="http://schemas.microsoft.com/office/powerpoint/2010/main" val="872241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F18887-FEA5-FF21-6B81-507C713AD9DD}"/>
            </a:ext>
          </a:extLst>
        </p:cNvPr>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792D55E9-54D8-CA4B-2B39-AFEE0907958D}"/>
              </a:ext>
            </a:extLst>
          </p:cNvPr>
          <p:cNvGraphicFramePr>
            <a:graphicFrameLocks noGrp="1"/>
          </p:cNvGraphicFramePr>
          <p:nvPr>
            <p:extLst>
              <p:ext uri="{D42A27DB-BD31-4B8C-83A1-F6EECF244321}">
                <p14:modId xmlns:p14="http://schemas.microsoft.com/office/powerpoint/2010/main" val="660926737"/>
              </p:ext>
            </p:extLst>
          </p:nvPr>
        </p:nvGraphicFramePr>
        <p:xfrm>
          <a:off x="971999" y="1723613"/>
          <a:ext cx="10262651" cy="4150360"/>
        </p:xfrm>
        <a:graphic>
          <a:graphicData uri="http://schemas.openxmlformats.org/drawingml/2006/table">
            <a:tbl>
              <a:tblPr firstRow="1" bandRow="1">
                <a:tableStyleId>{5C22544A-7EE6-4342-B048-85BDC9FD1C3A}</a:tableStyleId>
              </a:tblPr>
              <a:tblGrid>
                <a:gridCol w="2602119">
                  <a:extLst>
                    <a:ext uri="{9D8B030D-6E8A-4147-A177-3AD203B41FA5}">
                      <a16:colId xmlns:a16="http://schemas.microsoft.com/office/drawing/2014/main" val="3203964404"/>
                    </a:ext>
                  </a:extLst>
                </a:gridCol>
                <a:gridCol w="3420417">
                  <a:extLst>
                    <a:ext uri="{9D8B030D-6E8A-4147-A177-3AD203B41FA5}">
                      <a16:colId xmlns:a16="http://schemas.microsoft.com/office/drawing/2014/main" val="2136817399"/>
                    </a:ext>
                  </a:extLst>
                </a:gridCol>
                <a:gridCol w="4240115">
                  <a:extLst>
                    <a:ext uri="{9D8B030D-6E8A-4147-A177-3AD203B41FA5}">
                      <a16:colId xmlns:a16="http://schemas.microsoft.com/office/drawing/2014/main" val="718788208"/>
                    </a:ext>
                  </a:extLst>
                </a:gridCol>
              </a:tblGrid>
              <a:tr h="370840">
                <a:tc>
                  <a:txBody>
                    <a:bodyPr/>
                    <a:lstStyle/>
                    <a:p>
                      <a:pPr algn="ctr"/>
                      <a:r>
                        <a:rPr kumimoji="1" lang="ja-JP" altLang="en-US" sz="1600" dirty="0">
                          <a:latin typeface="+mj-lt"/>
                          <a:ea typeface="Yu Gothic UI" panose="020B0500000000000000" pitchFamily="50" charset="-128"/>
                        </a:rPr>
                        <a:t>項目</a:t>
                      </a:r>
                    </a:p>
                  </a:txBody>
                  <a:tcPr/>
                </a:tc>
                <a:tc>
                  <a:txBody>
                    <a:bodyPr/>
                    <a:lstStyle/>
                    <a:p>
                      <a:pPr algn="ctr"/>
                      <a:r>
                        <a:rPr kumimoji="1" lang="en-US" altLang="ja-JP" sz="1600" dirty="0">
                          <a:latin typeface="+mj-lt"/>
                          <a:ea typeface="Yu Gothic UI" panose="020B0500000000000000" pitchFamily="50" charset="-128"/>
                        </a:rPr>
                        <a:t>DBPARTNER2 Client</a:t>
                      </a:r>
                      <a:r>
                        <a:rPr kumimoji="1" lang="ja-JP" altLang="en-US" sz="1600" dirty="0">
                          <a:latin typeface="+mj-lt"/>
                          <a:ea typeface="Yu Gothic UI" panose="020B0500000000000000" pitchFamily="50" charset="-128"/>
                        </a:rPr>
                        <a:t>の仕様</a:t>
                      </a:r>
                    </a:p>
                  </a:txBody>
                  <a:tcPr/>
                </a:tc>
                <a:tc>
                  <a:txBody>
                    <a:bodyPr/>
                    <a:lstStyle/>
                    <a:p>
                      <a:pPr algn="ctr"/>
                      <a:r>
                        <a:rPr kumimoji="1" lang="en-US" altLang="ja-JP" sz="1600" dirty="0">
                          <a:latin typeface="+mj-lt"/>
                          <a:ea typeface="Yu Gothic UI" panose="020B0500000000000000" pitchFamily="50" charset="-128"/>
                        </a:rPr>
                        <a:t>DBPARTNER2 Client(64)</a:t>
                      </a:r>
                      <a:r>
                        <a:rPr kumimoji="1" lang="ja-JP" altLang="en-US" sz="1600" dirty="0">
                          <a:latin typeface="+mj-lt"/>
                          <a:ea typeface="Yu Gothic UI" panose="020B0500000000000000" pitchFamily="50" charset="-128"/>
                        </a:rPr>
                        <a:t>の仕様</a:t>
                      </a:r>
                    </a:p>
                  </a:txBody>
                  <a:tcPr/>
                </a:tc>
                <a:extLst>
                  <a:ext uri="{0D108BD9-81ED-4DB2-BD59-A6C34878D82A}">
                    <a16:rowId xmlns:a16="http://schemas.microsoft.com/office/drawing/2014/main" val="803258171"/>
                  </a:ext>
                </a:extLst>
              </a:tr>
              <a:tr h="370840">
                <a:tc>
                  <a:txBody>
                    <a:bodyPr/>
                    <a:lstStyle/>
                    <a:p>
                      <a:r>
                        <a:rPr kumimoji="1" lang="ja-JP" altLang="en-US" sz="1600" dirty="0">
                          <a:latin typeface="+mj-lt"/>
                          <a:ea typeface="Yu Gothic UI" panose="020B0500000000000000" pitchFamily="50" charset="-128"/>
                        </a:rPr>
                        <a:t>ファイルオープンダイアログの体裁</a:t>
                      </a:r>
                    </a:p>
                  </a:txBody>
                  <a:tcPr/>
                </a:tc>
                <a:tc>
                  <a:txBody>
                    <a:bodyPr/>
                    <a:lstStyle/>
                    <a:p>
                      <a:r>
                        <a:rPr kumimoji="1" lang="en-US" altLang="ja-JP" sz="1600" dirty="0">
                          <a:latin typeface="+mj-lt"/>
                          <a:ea typeface="Yu Gothic UI" panose="020B0500000000000000" pitchFamily="50" charset="-128"/>
                        </a:rPr>
                        <a:t>Windows3.1</a:t>
                      </a:r>
                      <a:r>
                        <a:rPr kumimoji="1" lang="ja-JP" altLang="en-US" sz="1600" dirty="0">
                          <a:latin typeface="+mj-lt"/>
                          <a:ea typeface="Yu Gothic UI" panose="020B0500000000000000" pitchFamily="50" charset="-128"/>
                        </a:rPr>
                        <a:t>風のダイアログ、またはエクスプローラー風のダイアログを選択可能（デフォルト値：</a:t>
                      </a:r>
                      <a:r>
                        <a:rPr kumimoji="1" lang="en-US" altLang="ja-JP" sz="1600" dirty="0">
                          <a:latin typeface="+mj-lt"/>
                          <a:ea typeface="Yu Gothic UI" panose="020B0500000000000000" pitchFamily="50" charset="-128"/>
                        </a:rPr>
                        <a:t>Windows3.1</a:t>
                      </a:r>
                      <a:r>
                        <a:rPr kumimoji="1" lang="ja-JP" altLang="en-US" sz="1600" dirty="0">
                          <a:latin typeface="+mj-lt"/>
                          <a:ea typeface="Yu Gothic UI" panose="020B0500000000000000" pitchFamily="50" charset="-128"/>
                        </a:rPr>
                        <a:t>風）</a:t>
                      </a:r>
                    </a:p>
                  </a:txBody>
                  <a:tcPr/>
                </a:tc>
                <a:tc>
                  <a:txBody>
                    <a:bodyPr/>
                    <a:lstStyle/>
                    <a:p>
                      <a:r>
                        <a:rPr kumimoji="1" lang="ja-JP" altLang="en-US" sz="1600" dirty="0">
                          <a:latin typeface="+mj-lt"/>
                          <a:ea typeface="Yu Gothic UI" panose="020B0500000000000000" pitchFamily="50" charset="-128"/>
                        </a:rPr>
                        <a:t>エクスプローラー風のダイアログ固定で、</a:t>
                      </a:r>
                      <a:r>
                        <a:rPr kumimoji="1" lang="en-US" altLang="ja-JP" sz="1600" dirty="0">
                          <a:latin typeface="+mj-lt"/>
                          <a:ea typeface="Yu Gothic UI" panose="020B0500000000000000" pitchFamily="50" charset="-128"/>
                        </a:rPr>
                        <a:t>Windows3.1</a:t>
                      </a:r>
                      <a:r>
                        <a:rPr kumimoji="1" lang="ja-JP" altLang="en-US" sz="1600" dirty="0">
                          <a:latin typeface="+mj-lt"/>
                          <a:ea typeface="Yu Gothic UI" panose="020B0500000000000000" pitchFamily="50" charset="-128"/>
                        </a:rPr>
                        <a:t>風のダイアログは使えない</a:t>
                      </a:r>
                    </a:p>
                  </a:txBody>
                  <a:tcPr/>
                </a:tc>
                <a:extLst>
                  <a:ext uri="{0D108BD9-81ED-4DB2-BD59-A6C34878D82A}">
                    <a16:rowId xmlns:a16="http://schemas.microsoft.com/office/drawing/2014/main" val="2141432653"/>
                  </a:ext>
                </a:extLst>
              </a:tr>
              <a:tr h="370840">
                <a:tc>
                  <a:txBody>
                    <a:bodyPr/>
                    <a:lstStyle/>
                    <a:p>
                      <a:r>
                        <a:rPr kumimoji="1" lang="ja-JP" altLang="en-US" sz="1600" dirty="0">
                          <a:latin typeface="+mj-lt"/>
                          <a:ea typeface="Yu Gothic UI" panose="020B0500000000000000" pitchFamily="50" charset="-128"/>
                        </a:rPr>
                        <a:t>参照版、または更新版で、転送先が「データベース」の手順ファイルを参照、または実行した場合の出力先</a:t>
                      </a:r>
                    </a:p>
                  </a:txBody>
                  <a:tcPr/>
                </a:tc>
                <a:tc>
                  <a:txBody>
                    <a:bodyPr/>
                    <a:lstStyle/>
                    <a:p>
                      <a:r>
                        <a:rPr lang="en-US" altLang="ja-JP" sz="1600" b="0" i="0" u="none" strike="noStrike" kern="100" baseline="0" dirty="0">
                          <a:latin typeface="+mj-lt"/>
                          <a:ea typeface="Yu Gothic UI" panose="020B0500000000000000" pitchFamily="50" charset="-128"/>
                        </a:rPr>
                        <a:t>DBPARTNER2 Client</a:t>
                      </a:r>
                      <a:r>
                        <a:rPr lang="ja-JP" altLang="en-US" sz="1600" b="0" i="0" u="none" strike="noStrike" kern="100" baseline="0" dirty="0">
                          <a:latin typeface="+mj-lt"/>
                          <a:ea typeface="Yu Gothic UI" panose="020B0500000000000000" pitchFamily="50" charset="-128"/>
                        </a:rPr>
                        <a:t>のインストール先</a:t>
                      </a:r>
                      <a:r>
                        <a:rPr lang="en-US" altLang="ja-JP" sz="1600" b="0" i="0" u="none" strike="noStrike" kern="100" baseline="0" dirty="0">
                          <a:latin typeface="+mj-lt"/>
                          <a:ea typeface="Yu Gothic UI" panose="020B0500000000000000" pitchFamily="50" charset="-128"/>
                        </a:rPr>
                        <a:t>\GUI\dbpdata.txt</a:t>
                      </a:r>
                      <a:endParaRPr kumimoji="1" lang="ja-JP" altLang="en-US" sz="1600" dirty="0">
                        <a:latin typeface="+mj-lt"/>
                        <a:ea typeface="Yu Gothic UI" panose="020B0500000000000000" pitchFamily="50" charset="-128"/>
                      </a:endParaRPr>
                    </a:p>
                  </a:txBody>
                  <a:tcPr/>
                </a:tc>
                <a:tc>
                  <a:txBody>
                    <a:bodyPr/>
                    <a:lstStyle/>
                    <a:p>
                      <a:r>
                        <a:rPr kumimoji="1" lang="ja-JP" altLang="en-US" sz="1600" dirty="0">
                          <a:latin typeface="+mj-lt"/>
                          <a:ea typeface="Yu Gothic UI" panose="020B0500000000000000" pitchFamily="50" charset="-128"/>
                        </a:rPr>
                        <a:t>データ表示ウインドウ</a:t>
                      </a:r>
                    </a:p>
                  </a:txBody>
                  <a:tcPr/>
                </a:tc>
                <a:extLst>
                  <a:ext uri="{0D108BD9-81ED-4DB2-BD59-A6C34878D82A}">
                    <a16:rowId xmlns:a16="http://schemas.microsoft.com/office/drawing/2014/main" val="950428502"/>
                  </a:ext>
                </a:extLst>
              </a:tr>
              <a:tr h="370840">
                <a:tc>
                  <a:txBody>
                    <a:bodyPr/>
                    <a:lstStyle/>
                    <a:p>
                      <a:r>
                        <a:rPr kumimoji="1" lang="en-US" altLang="ja-JP" sz="1600" dirty="0">
                          <a:latin typeface="+mj-lt"/>
                          <a:ea typeface="Yu Gothic UI" panose="020B0500000000000000" pitchFamily="50" charset="-128"/>
                        </a:rPr>
                        <a:t>SQL Server</a:t>
                      </a:r>
                      <a:r>
                        <a:rPr kumimoji="1" lang="ja-JP" altLang="en-US" sz="1600" dirty="0">
                          <a:latin typeface="+mj-lt"/>
                          <a:ea typeface="Yu Gothic UI" panose="020B0500000000000000" pitchFamily="50" charset="-128"/>
                        </a:rPr>
                        <a:t>との接続</a:t>
                      </a:r>
                    </a:p>
                  </a:txBody>
                  <a:tcPr/>
                </a:tc>
                <a:tc>
                  <a:txBody>
                    <a:bodyPr/>
                    <a:lstStyle/>
                    <a:p>
                      <a:r>
                        <a:rPr lang="en-US" altLang="ja-JP" sz="1600" b="0" i="0" u="none" strike="noStrike" kern="100" baseline="0" dirty="0">
                          <a:latin typeface="+mj-lt"/>
                          <a:ea typeface="Yu Gothic UI" panose="020B0500000000000000" pitchFamily="50" charset="-128"/>
                        </a:rPr>
                        <a:t>DBPARTNER ODBC Driver</a:t>
                      </a:r>
                      <a:r>
                        <a:rPr lang="ja-JP" altLang="en-US" sz="1600" b="0" i="0" u="none" strike="noStrike" kern="100" baseline="0" dirty="0">
                          <a:latin typeface="+mj-lt"/>
                          <a:ea typeface="Yu Gothic UI" panose="020B0500000000000000" pitchFamily="50" charset="-128"/>
                        </a:rPr>
                        <a:t>経由で接続する（各データ型の取り扱いについては次ページ参照）</a:t>
                      </a:r>
                      <a:endParaRPr kumimoji="1" lang="ja-JP" altLang="en-US" sz="1600" dirty="0">
                        <a:latin typeface="+mj-lt"/>
                        <a:ea typeface="Yu Gothic UI" panose="020B0500000000000000" pitchFamily="50" charset="-128"/>
                      </a:endParaRPr>
                    </a:p>
                  </a:txBody>
                  <a:tcPr/>
                </a:tc>
                <a:tc>
                  <a:txBody>
                    <a:bodyPr/>
                    <a:lstStyle/>
                    <a:p>
                      <a:r>
                        <a:rPr lang="en-US" altLang="ja-JP" sz="1600" b="0" i="0" u="none" strike="noStrike" kern="100" baseline="0" dirty="0">
                          <a:latin typeface="+mj-lt"/>
                          <a:ea typeface="Yu Gothic UI" panose="020B0500000000000000" pitchFamily="50" charset="-128"/>
                        </a:rPr>
                        <a:t>SQL Server</a:t>
                      </a:r>
                      <a:r>
                        <a:rPr lang="ja-JP" altLang="en-US" sz="1600" b="0" i="0" u="none" strike="noStrike" kern="100" baseline="0" dirty="0">
                          <a:latin typeface="+mj-lt"/>
                          <a:ea typeface="Yu Gothic UI" panose="020B0500000000000000" pitchFamily="50" charset="-128"/>
                        </a:rPr>
                        <a:t>の</a:t>
                      </a:r>
                      <a:r>
                        <a:rPr lang="en-US" altLang="ja-JP" sz="1600" b="0" i="0" u="none" strike="noStrike" kern="100" baseline="0" dirty="0">
                          <a:latin typeface="+mj-lt"/>
                          <a:ea typeface="Yu Gothic UI" panose="020B0500000000000000" pitchFamily="50" charset="-128"/>
                        </a:rPr>
                        <a:t>ODBC</a:t>
                      </a:r>
                      <a:r>
                        <a:rPr lang="ja-JP" altLang="en-US" sz="1600" b="0" i="0" u="none" strike="noStrike" kern="100" baseline="0" dirty="0">
                          <a:latin typeface="+mj-lt"/>
                          <a:ea typeface="Yu Gothic UI" panose="020B0500000000000000" pitchFamily="50" charset="-128"/>
                        </a:rPr>
                        <a:t>ドライバー経由で接続する（各データ型の取り扱いについては次ページ参照）</a:t>
                      </a:r>
                      <a:endParaRPr kumimoji="1" lang="ja-JP" altLang="en-US" sz="1600" dirty="0">
                        <a:latin typeface="+mj-lt"/>
                        <a:ea typeface="Yu Gothic UI" panose="020B0500000000000000" pitchFamily="50" charset="-128"/>
                      </a:endParaRPr>
                    </a:p>
                  </a:txBody>
                  <a:tcPr/>
                </a:tc>
                <a:extLst>
                  <a:ext uri="{0D108BD9-81ED-4DB2-BD59-A6C34878D82A}">
                    <a16:rowId xmlns:a16="http://schemas.microsoft.com/office/drawing/2014/main" val="2188394973"/>
                  </a:ext>
                </a:extLst>
              </a:tr>
              <a:tr h="370840">
                <a:tc>
                  <a:txBody>
                    <a:bodyPr/>
                    <a:lstStyle/>
                    <a:p>
                      <a:r>
                        <a:rPr lang="en-US" altLang="ja-JP" sz="1600" b="0" i="0" u="none" strike="noStrike" kern="100" baseline="0" dirty="0">
                          <a:latin typeface="+mj-lt"/>
                          <a:ea typeface="Yu Gothic UI" panose="020B0500000000000000" pitchFamily="50" charset="-128"/>
                        </a:rPr>
                        <a:t>Oracle</a:t>
                      </a:r>
                      <a:r>
                        <a:rPr lang="ja-JP" altLang="en-US" sz="1600" b="0" i="0" u="none" strike="noStrike" kern="100" baseline="0" dirty="0">
                          <a:latin typeface="+mj-lt"/>
                          <a:ea typeface="Yu Gothic UI" panose="020B0500000000000000" pitchFamily="50" charset="-128"/>
                        </a:rPr>
                        <a:t>との接続</a:t>
                      </a:r>
                      <a:endParaRPr kumimoji="1" lang="ja-JP" altLang="en-US" sz="1600" dirty="0">
                        <a:latin typeface="+mj-lt"/>
                        <a:ea typeface="Yu Gothic UI" panose="020B0500000000000000" pitchFamily="50" charset="-128"/>
                      </a:endParaRPr>
                    </a:p>
                  </a:txBody>
                  <a:tcPr/>
                </a:tc>
                <a:tc>
                  <a:txBody>
                    <a:bodyPr/>
                    <a:lstStyle/>
                    <a:p>
                      <a:r>
                        <a:rPr lang="en-US" altLang="ja-JP" sz="1600" b="0" i="0" u="none" strike="noStrike" kern="100" baseline="0" dirty="0">
                          <a:latin typeface="+mj-lt"/>
                          <a:ea typeface="Yu Gothic UI" panose="020B0500000000000000" pitchFamily="50" charset="-128"/>
                        </a:rPr>
                        <a:t>DBPARTNER ODBC Driver</a:t>
                      </a:r>
                      <a:r>
                        <a:rPr lang="ja-JP" altLang="en-US" sz="1600" b="0" i="0" u="none" strike="noStrike" kern="100" baseline="0" dirty="0">
                          <a:latin typeface="+mj-lt"/>
                          <a:ea typeface="Yu Gothic UI" panose="020B0500000000000000" pitchFamily="50" charset="-128"/>
                        </a:rPr>
                        <a:t>経由で接続する</a:t>
                      </a:r>
                      <a:endParaRPr kumimoji="1" lang="ja-JP" altLang="en-US" sz="1600" dirty="0">
                        <a:latin typeface="+mj-lt"/>
                        <a:ea typeface="Yu Gothic UI" panose="020B0500000000000000" pitchFamily="50" charset="-128"/>
                      </a:endParaRPr>
                    </a:p>
                  </a:txBody>
                  <a:tcPr/>
                </a:tc>
                <a:tc>
                  <a:txBody>
                    <a:bodyPr/>
                    <a:lstStyle/>
                    <a:p>
                      <a:r>
                        <a:rPr lang="en-US" altLang="ja-JP" sz="1600" b="0" i="0" u="none" strike="noStrike" kern="100" baseline="0" dirty="0">
                          <a:latin typeface="+mj-lt"/>
                          <a:ea typeface="Yu Gothic UI" panose="020B0500000000000000" pitchFamily="50" charset="-128"/>
                        </a:rPr>
                        <a:t>DBPARTNER ODBC Driver</a:t>
                      </a:r>
                      <a:r>
                        <a:rPr lang="ja-JP" altLang="en-US" sz="1600" b="0" i="0" u="none" strike="noStrike" kern="100" baseline="0" dirty="0">
                          <a:latin typeface="+mj-lt"/>
                          <a:ea typeface="Yu Gothic UI" panose="020B0500000000000000" pitchFamily="50" charset="-128"/>
                        </a:rPr>
                        <a:t>、または</a:t>
                      </a:r>
                      <a:r>
                        <a:rPr lang="en-US" altLang="ja-JP" sz="1600" b="0" i="0" u="none" strike="noStrike" kern="100" baseline="0" dirty="0">
                          <a:latin typeface="+mj-lt"/>
                          <a:ea typeface="Yu Gothic UI" panose="020B0500000000000000" pitchFamily="50" charset="-128"/>
                        </a:rPr>
                        <a:t>Oracle</a:t>
                      </a:r>
                      <a:r>
                        <a:rPr lang="ja-JP" altLang="en-US" sz="1600" b="0" i="0" u="none" strike="noStrike" kern="100" baseline="0" dirty="0">
                          <a:latin typeface="+mj-lt"/>
                          <a:ea typeface="Yu Gothic UI" panose="020B0500000000000000" pitchFamily="50" charset="-128"/>
                        </a:rPr>
                        <a:t>の</a:t>
                      </a:r>
                      <a:r>
                        <a:rPr lang="en-US" altLang="ja-JP" sz="1600" b="0" i="0" u="none" strike="noStrike" kern="100" baseline="0" dirty="0">
                          <a:latin typeface="+mj-lt"/>
                          <a:ea typeface="Yu Gothic UI" panose="020B0500000000000000" pitchFamily="50" charset="-128"/>
                        </a:rPr>
                        <a:t>ODBC</a:t>
                      </a:r>
                      <a:r>
                        <a:rPr lang="ja-JP" altLang="en-US" sz="1600" b="0" i="0" u="none" strike="noStrike" kern="100" baseline="0" dirty="0">
                          <a:latin typeface="+mj-lt"/>
                          <a:ea typeface="Yu Gothic UI" panose="020B0500000000000000" pitchFamily="50" charset="-128"/>
                        </a:rPr>
                        <a:t>ドライバー経由で接続する。移行する場合は引き続き</a:t>
                      </a:r>
                      <a:r>
                        <a:rPr lang="en-US" altLang="ja-JP" sz="1600" b="0" i="0" u="none" strike="noStrike" kern="100" baseline="0" dirty="0">
                          <a:latin typeface="+mj-lt"/>
                          <a:ea typeface="Yu Gothic UI" panose="020B0500000000000000" pitchFamily="50" charset="-128"/>
                        </a:rPr>
                        <a:t>DBPARTNER ODBC Driver</a:t>
                      </a:r>
                      <a:r>
                        <a:rPr lang="ja-JP" altLang="en-US" sz="1600" b="0" i="0" u="none" strike="noStrike" kern="100" baseline="0" dirty="0">
                          <a:latin typeface="+mj-lt"/>
                          <a:ea typeface="Yu Gothic UI" panose="020B0500000000000000" pitchFamily="50" charset="-128"/>
                        </a:rPr>
                        <a:t>経由で接続する（トラブルシュート編参照）</a:t>
                      </a:r>
                      <a:endParaRPr kumimoji="1" lang="ja-JP" altLang="en-US" sz="1600" dirty="0">
                        <a:latin typeface="+mj-lt"/>
                        <a:ea typeface="Yu Gothic UI" panose="020B0500000000000000" pitchFamily="50" charset="-128"/>
                      </a:endParaRPr>
                    </a:p>
                  </a:txBody>
                  <a:tcPr/>
                </a:tc>
                <a:extLst>
                  <a:ext uri="{0D108BD9-81ED-4DB2-BD59-A6C34878D82A}">
                    <a16:rowId xmlns:a16="http://schemas.microsoft.com/office/drawing/2014/main" val="662781479"/>
                  </a:ext>
                </a:extLst>
              </a:tr>
            </a:tbl>
          </a:graphicData>
        </a:graphic>
      </p:graphicFrame>
      <p:sp>
        <p:nvSpPr>
          <p:cNvPr id="2" name="Footer Placeholder 1">
            <a:extLst>
              <a:ext uri="{FF2B5EF4-FFF2-40B4-BE49-F238E27FC236}">
                <a16:creationId xmlns:a16="http://schemas.microsoft.com/office/drawing/2014/main" id="{D55B329D-D479-100D-2ECC-F167E065C717}"/>
              </a:ext>
            </a:extLst>
          </p:cNvPr>
          <p:cNvSpPr>
            <a:spLocks noGrp="1"/>
          </p:cNvSpPr>
          <p:nvPr>
            <p:ph type="ftr" sz="quarter" idx="3"/>
          </p:nvPr>
        </p:nvSpPr>
        <p:spPr>
          <a:xfrm>
            <a:off x="971999" y="6336000"/>
            <a:ext cx="8841925" cy="144000"/>
          </a:xfrm>
          <a:prstGeom prst="rect">
            <a:avLst/>
          </a:prstGeom>
        </p:spPr>
        <p:txBody>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57FB4346-E45E-A062-9D3A-385B5025BE9C}"/>
              </a:ext>
            </a:extLst>
          </p:cNvPr>
          <p:cNvSpPr>
            <a:spLocks noGrp="1"/>
          </p:cNvSpPr>
          <p:nvPr>
            <p:ph type="sldNum" sz="quarter" idx="12"/>
          </p:nvPr>
        </p:nvSpPr>
        <p:spPr>
          <a:xfrm>
            <a:off x="473075" y="6336000"/>
            <a:ext cx="432000" cy="144000"/>
          </a:xfrm>
        </p:spPr>
        <p:txBody>
          <a:bodyPr/>
          <a:lstStyle/>
          <a:p>
            <a:fld id="{29F4BC05-462B-4F19-BE6B-A1043C81AA78}" type="slidenum">
              <a:rPr lang="en-GB" smtClean="0"/>
              <a:pPr/>
              <a:t>5</a:t>
            </a:fld>
            <a:endParaRPr lang="en-GB"/>
          </a:p>
        </p:txBody>
      </p:sp>
      <p:sp>
        <p:nvSpPr>
          <p:cNvPr id="5" name="Text Placeholder 4">
            <a:extLst>
              <a:ext uri="{FF2B5EF4-FFF2-40B4-BE49-F238E27FC236}">
                <a16:creationId xmlns:a16="http://schemas.microsoft.com/office/drawing/2014/main" id="{7030A1F6-E384-5F6C-85C9-4AA5CC339669}"/>
              </a:ext>
            </a:extLst>
          </p:cNvPr>
          <p:cNvSpPr>
            <a:spLocks noGrp="1"/>
          </p:cNvSpPr>
          <p:nvPr>
            <p:ph type="body" sz="half" idx="2"/>
          </p:nvPr>
        </p:nvSpPr>
        <p:spPr>
          <a:xfrm>
            <a:off x="473075" y="684213"/>
            <a:ext cx="4591050" cy="206375"/>
          </a:xfrm>
        </p:spPr>
        <p:txBody>
          <a:bodyPr/>
          <a:lstStyle/>
          <a:p>
            <a:r>
              <a:rPr lang="ja-JP" altLang="en-US" dirty="0">
                <a:ea typeface="Yu Gothic UI" panose="020B0500000000000000" pitchFamily="50" charset="-128"/>
              </a:rPr>
              <a:t>手順</a:t>
            </a:r>
            <a:r>
              <a:rPr lang="en-US" altLang="ja-JP" dirty="0">
                <a:ea typeface="Yu Gothic UI" panose="020B0500000000000000" pitchFamily="50" charset="-128"/>
              </a:rPr>
              <a:t>1</a:t>
            </a:r>
            <a:r>
              <a:rPr lang="ja-JP" altLang="en-US" dirty="0">
                <a:ea typeface="Yu Gothic UI" panose="020B0500000000000000" pitchFamily="50" charset="-128"/>
              </a:rPr>
              <a:t>（</a:t>
            </a:r>
            <a:r>
              <a:rPr lang="en-US" altLang="ja-JP" dirty="0">
                <a:ea typeface="Yu Gothic UI" panose="020B0500000000000000" pitchFamily="50" charset="-128"/>
              </a:rPr>
              <a:t>2/3</a:t>
            </a:r>
            <a:r>
              <a:rPr lang="ja-JP" altLang="en-US" dirty="0">
                <a:ea typeface="Yu Gothic UI" panose="020B0500000000000000" pitchFamily="50" charset="-128"/>
              </a:rPr>
              <a:t>）</a:t>
            </a:r>
            <a:endParaRPr lang="en-GB" dirty="0">
              <a:ea typeface="Yu Gothic UI" panose="020B0500000000000000" pitchFamily="50" charset="-128"/>
            </a:endParaRPr>
          </a:p>
        </p:txBody>
      </p:sp>
      <p:sp>
        <p:nvSpPr>
          <p:cNvPr id="8" name="Text Placeholder 16">
            <a:extLst>
              <a:ext uri="{FF2B5EF4-FFF2-40B4-BE49-F238E27FC236}">
                <a16:creationId xmlns:a16="http://schemas.microsoft.com/office/drawing/2014/main" id="{F69001E1-A763-B10B-AE3D-05568D7C79D7}"/>
              </a:ext>
            </a:extLst>
          </p:cNvPr>
          <p:cNvSpPr txBox="1">
            <a:spLocks/>
          </p:cNvSpPr>
          <p:nvPr/>
        </p:nvSpPr>
        <p:spPr>
          <a:xfrm>
            <a:off x="689075" y="1167633"/>
            <a:ext cx="10300925" cy="476609"/>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r>
              <a:rPr lang="ja-JP" altLang="en-US" sz="1800" b="1" dirty="0">
                <a:latin typeface="+mj-lt"/>
                <a:ea typeface="Yu Gothic UI" panose="020B0500000000000000" pitchFamily="50" charset="-128"/>
              </a:rPr>
              <a:t>仕様差異</a:t>
            </a:r>
            <a:endParaRPr lang="en-US" altLang="ja-JP" sz="1800" b="1" dirty="0">
              <a:latin typeface="+mj-lt"/>
              <a:ea typeface="Yu Gothic UI" panose="020B0500000000000000" pitchFamily="50" charset="-128"/>
            </a:endParaRPr>
          </a:p>
        </p:txBody>
      </p:sp>
    </p:spTree>
    <p:extLst>
      <p:ext uri="{BB962C8B-B14F-4D97-AF65-F5344CB8AC3E}">
        <p14:creationId xmlns:p14="http://schemas.microsoft.com/office/powerpoint/2010/main" val="152467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5C8155-425A-0E21-BE60-D0A696AA5DE1}"/>
            </a:ext>
          </a:extLst>
        </p:cNvPr>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1E2C6293-02C8-4B1A-78D9-DA17675AB0F5}"/>
              </a:ext>
            </a:extLst>
          </p:cNvPr>
          <p:cNvGraphicFramePr>
            <a:graphicFrameLocks noGrp="1"/>
          </p:cNvGraphicFramePr>
          <p:nvPr>
            <p:extLst>
              <p:ext uri="{D42A27DB-BD31-4B8C-83A1-F6EECF244321}">
                <p14:modId xmlns:p14="http://schemas.microsoft.com/office/powerpoint/2010/main" val="3464800949"/>
              </p:ext>
            </p:extLst>
          </p:nvPr>
        </p:nvGraphicFramePr>
        <p:xfrm>
          <a:off x="938536" y="1488992"/>
          <a:ext cx="7836188" cy="4519930"/>
        </p:xfrm>
        <a:graphic>
          <a:graphicData uri="http://schemas.openxmlformats.org/drawingml/2006/table">
            <a:tbl>
              <a:tblPr firstRow="1" bandRow="1">
                <a:tableStyleId>{5C22544A-7EE6-4342-B048-85BDC9FD1C3A}</a:tableStyleId>
              </a:tblPr>
              <a:tblGrid>
                <a:gridCol w="1360652">
                  <a:extLst>
                    <a:ext uri="{9D8B030D-6E8A-4147-A177-3AD203B41FA5}">
                      <a16:colId xmlns:a16="http://schemas.microsoft.com/office/drawing/2014/main" val="2568890024"/>
                    </a:ext>
                  </a:extLst>
                </a:gridCol>
                <a:gridCol w="1591408">
                  <a:extLst>
                    <a:ext uri="{9D8B030D-6E8A-4147-A177-3AD203B41FA5}">
                      <a16:colId xmlns:a16="http://schemas.microsoft.com/office/drawing/2014/main" val="2057612159"/>
                    </a:ext>
                  </a:extLst>
                </a:gridCol>
                <a:gridCol w="610516">
                  <a:extLst>
                    <a:ext uri="{9D8B030D-6E8A-4147-A177-3AD203B41FA5}">
                      <a16:colId xmlns:a16="http://schemas.microsoft.com/office/drawing/2014/main" val="1565224644"/>
                    </a:ext>
                  </a:extLst>
                </a:gridCol>
                <a:gridCol w="610516">
                  <a:extLst>
                    <a:ext uri="{9D8B030D-6E8A-4147-A177-3AD203B41FA5}">
                      <a16:colId xmlns:a16="http://schemas.microsoft.com/office/drawing/2014/main" val="3082697789"/>
                    </a:ext>
                  </a:extLst>
                </a:gridCol>
                <a:gridCol w="610516">
                  <a:extLst>
                    <a:ext uri="{9D8B030D-6E8A-4147-A177-3AD203B41FA5}">
                      <a16:colId xmlns:a16="http://schemas.microsoft.com/office/drawing/2014/main" val="2165866988"/>
                    </a:ext>
                  </a:extLst>
                </a:gridCol>
                <a:gridCol w="610516">
                  <a:extLst>
                    <a:ext uri="{9D8B030D-6E8A-4147-A177-3AD203B41FA5}">
                      <a16:colId xmlns:a16="http://schemas.microsoft.com/office/drawing/2014/main" val="955753264"/>
                    </a:ext>
                  </a:extLst>
                </a:gridCol>
                <a:gridCol w="610516">
                  <a:extLst>
                    <a:ext uri="{9D8B030D-6E8A-4147-A177-3AD203B41FA5}">
                      <a16:colId xmlns:a16="http://schemas.microsoft.com/office/drawing/2014/main" val="3614097950"/>
                    </a:ext>
                  </a:extLst>
                </a:gridCol>
                <a:gridCol w="610516">
                  <a:extLst>
                    <a:ext uri="{9D8B030D-6E8A-4147-A177-3AD203B41FA5}">
                      <a16:colId xmlns:a16="http://schemas.microsoft.com/office/drawing/2014/main" val="2159901144"/>
                    </a:ext>
                  </a:extLst>
                </a:gridCol>
                <a:gridCol w="610516">
                  <a:extLst>
                    <a:ext uri="{9D8B030D-6E8A-4147-A177-3AD203B41FA5}">
                      <a16:colId xmlns:a16="http://schemas.microsoft.com/office/drawing/2014/main" val="2638021598"/>
                    </a:ext>
                  </a:extLst>
                </a:gridCol>
                <a:gridCol w="610516">
                  <a:extLst>
                    <a:ext uri="{9D8B030D-6E8A-4147-A177-3AD203B41FA5}">
                      <a16:colId xmlns:a16="http://schemas.microsoft.com/office/drawing/2014/main" val="3055974437"/>
                    </a:ext>
                  </a:extLst>
                </a:gridCol>
              </a:tblGrid>
              <a:tr h="259080">
                <a:tc>
                  <a:txBody>
                    <a:bodyPr/>
                    <a:lstStyle/>
                    <a:p>
                      <a:pPr algn="ctr"/>
                      <a:endParaRPr kumimoji="1" lang="ja-JP" altLang="en-US" sz="1100" dirty="0">
                        <a:latin typeface="+mj-lt"/>
                        <a:ea typeface="Yu Gothic UI" panose="020B0500000000000000" pitchFamily="50" charset="-128"/>
                      </a:endParaRPr>
                    </a:p>
                  </a:txBody>
                  <a:tcPr>
                    <a:solidFill>
                      <a:schemeClr val="bg1"/>
                    </a:solidFill>
                  </a:tcPr>
                </a:tc>
                <a:tc>
                  <a:txBody>
                    <a:bodyPr/>
                    <a:lstStyle/>
                    <a:p>
                      <a:pPr algn="ctr"/>
                      <a:endParaRPr kumimoji="1" lang="ja-JP" altLang="en-US" sz="1100" dirty="0">
                        <a:latin typeface="+mj-lt"/>
                        <a:ea typeface="Yu Gothic UI" panose="020B0500000000000000" pitchFamily="50" charset="-128"/>
                      </a:endParaRPr>
                    </a:p>
                  </a:txBody>
                  <a:tcPr>
                    <a:solidFill>
                      <a:schemeClr val="bg1"/>
                    </a:solidFill>
                  </a:tcPr>
                </a:tc>
                <a:tc gridSpan="4">
                  <a:txBody>
                    <a:bodyPr/>
                    <a:lstStyle/>
                    <a:p>
                      <a:pPr algn="ctr"/>
                      <a:r>
                        <a:rPr kumimoji="1" lang="en-US" altLang="ja-JP" sz="1100" dirty="0">
                          <a:latin typeface="+mj-lt"/>
                          <a:ea typeface="Yu Gothic UI" panose="020B0500000000000000" pitchFamily="50" charset="-128"/>
                        </a:rPr>
                        <a:t>DBPARTNER2 Client(64)</a:t>
                      </a:r>
                      <a:endParaRPr kumimoji="1" lang="ja-JP" altLang="en-US" sz="1100" dirty="0">
                        <a:latin typeface="+mj-lt"/>
                        <a:ea typeface="Yu Gothic UI" panose="020B0500000000000000" pitchFamily="50" charset="-128"/>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j-lt"/>
                          <a:ea typeface="Yu Gothic UI" panose="020B0500000000000000" pitchFamily="50" charset="-128"/>
                        </a:rPr>
                        <a:t>DBPARTNER2 Client</a:t>
                      </a:r>
                      <a:endParaRPr kumimoji="1" lang="ja-JP" altLang="en-US" sz="1100" dirty="0">
                        <a:latin typeface="+mj-lt"/>
                        <a:ea typeface="Yu Gothic UI" panose="020B0500000000000000" pitchFamily="50" charset="-128"/>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a:tc>
                <a:extLst>
                  <a:ext uri="{0D108BD9-81ED-4DB2-BD59-A6C34878D82A}">
                    <a16:rowId xmlns:a16="http://schemas.microsoft.com/office/drawing/2014/main" val="3911799806"/>
                  </a:ext>
                </a:extLst>
              </a:tr>
              <a:tr h="259080">
                <a:tc>
                  <a:txBody>
                    <a:bodyPr/>
                    <a:lstStyle/>
                    <a:p>
                      <a:pPr algn="ctr" fontAlgn="b"/>
                      <a:r>
                        <a:rPr lang="en-US" sz="1100" b="1" i="0" u="none" strike="noStrike" dirty="0">
                          <a:solidFill>
                            <a:schemeClr val="bg1"/>
                          </a:solidFill>
                          <a:effectLst/>
                          <a:latin typeface="+mj-lt"/>
                          <a:ea typeface="Yu Gothic UI" panose="020B0500000000000000" pitchFamily="50" charset="-128"/>
                        </a:rPr>
                        <a:t>SQL Server</a:t>
                      </a:r>
                      <a:r>
                        <a:rPr lang="ja-JP" altLang="en-US" sz="1100" b="1" i="0" u="none" strike="noStrike" dirty="0">
                          <a:solidFill>
                            <a:schemeClr val="bg1"/>
                          </a:solidFill>
                          <a:effectLst/>
                          <a:latin typeface="+mj-lt"/>
                          <a:ea typeface="Yu Gothic UI" panose="020B0500000000000000" pitchFamily="50" charset="-128"/>
                        </a:rPr>
                        <a:t>の属性</a:t>
                      </a:r>
                    </a:p>
                  </a:txBody>
                  <a:tcPr marL="6350" marR="6350" marT="6350" marB="0" anchor="b">
                    <a:solidFill>
                      <a:schemeClr val="accent1"/>
                    </a:solidFill>
                  </a:tcPr>
                </a:tc>
                <a:tc>
                  <a:txBody>
                    <a:bodyPr/>
                    <a:lstStyle/>
                    <a:p>
                      <a:pPr algn="ctr" fontAlgn="b"/>
                      <a:r>
                        <a:rPr lang="en-US" sz="1100" b="1" i="0" u="none" strike="noStrike" dirty="0">
                          <a:solidFill>
                            <a:schemeClr val="bg1"/>
                          </a:solidFill>
                          <a:effectLst/>
                          <a:latin typeface="+mj-lt"/>
                          <a:ea typeface="Yu Gothic UI" panose="020B0500000000000000" pitchFamily="50" charset="-128"/>
                        </a:rPr>
                        <a:t>DBPARTNER2</a:t>
                      </a:r>
                      <a:r>
                        <a:rPr lang="ja-JP" altLang="en-US" sz="1100" b="1" i="0" u="none" strike="noStrike" dirty="0">
                          <a:solidFill>
                            <a:schemeClr val="bg1"/>
                          </a:solidFill>
                          <a:effectLst/>
                          <a:latin typeface="+mj-lt"/>
                          <a:ea typeface="Yu Gothic UI" panose="020B0500000000000000" pitchFamily="50" charset="-128"/>
                        </a:rPr>
                        <a:t>の属性</a:t>
                      </a:r>
                    </a:p>
                  </a:txBody>
                  <a:tcPr marL="6350" marR="6350" marT="6350" marB="0" anchor="b">
                    <a:solidFill>
                      <a:schemeClr val="accent1"/>
                    </a:solidFill>
                  </a:tcPr>
                </a:tc>
                <a:tc>
                  <a:txBody>
                    <a:bodyPr/>
                    <a:lstStyle/>
                    <a:p>
                      <a:pPr algn="ctr" fontAlgn="b"/>
                      <a:r>
                        <a:rPr lang="ja-JP" altLang="en-US" sz="1100" b="1" i="0" u="none" strike="noStrike" dirty="0">
                          <a:solidFill>
                            <a:schemeClr val="bg1"/>
                          </a:solidFill>
                          <a:effectLst/>
                          <a:latin typeface="+mj-lt"/>
                          <a:ea typeface="Yu Gothic UI" panose="020B0500000000000000" pitchFamily="50" charset="-128"/>
                        </a:rPr>
                        <a:t>抽出</a:t>
                      </a:r>
                    </a:p>
                  </a:txBody>
                  <a:tcPr marL="6350" marR="6350" marT="6350" marB="0" anchor="b">
                    <a:solidFill>
                      <a:schemeClr val="accent1"/>
                    </a:solidFill>
                  </a:tcPr>
                </a:tc>
                <a:tc>
                  <a:txBody>
                    <a:bodyPr/>
                    <a:lstStyle/>
                    <a:p>
                      <a:pPr algn="ctr" fontAlgn="b"/>
                      <a:r>
                        <a:rPr lang="ja-JP" altLang="en-US" sz="1100" b="1" i="0" u="none" strike="noStrike">
                          <a:solidFill>
                            <a:schemeClr val="bg1"/>
                          </a:solidFill>
                          <a:effectLst/>
                          <a:latin typeface="+mj-lt"/>
                          <a:ea typeface="Yu Gothic UI" panose="020B0500000000000000" pitchFamily="50" charset="-128"/>
                        </a:rPr>
                        <a:t>条件</a:t>
                      </a:r>
                    </a:p>
                  </a:txBody>
                  <a:tcPr marL="6350" marR="6350" marT="6350" marB="0" anchor="b">
                    <a:solidFill>
                      <a:schemeClr val="accent1"/>
                    </a:solidFill>
                  </a:tcPr>
                </a:tc>
                <a:tc>
                  <a:txBody>
                    <a:bodyPr/>
                    <a:lstStyle/>
                    <a:p>
                      <a:pPr algn="ctr" fontAlgn="b"/>
                      <a:r>
                        <a:rPr lang="ja-JP" altLang="en-US" sz="1100" b="1" i="0" u="none" strike="noStrike">
                          <a:solidFill>
                            <a:schemeClr val="bg1"/>
                          </a:solidFill>
                          <a:effectLst/>
                          <a:latin typeface="+mj-lt"/>
                          <a:ea typeface="Yu Gothic UI" panose="020B0500000000000000" pitchFamily="50" charset="-128"/>
                        </a:rPr>
                        <a:t>更新</a:t>
                      </a:r>
                    </a:p>
                  </a:txBody>
                  <a:tcPr marL="6350" marR="6350" marT="6350" marB="0" anchor="b">
                    <a:solidFill>
                      <a:schemeClr val="accent1"/>
                    </a:solidFill>
                  </a:tcPr>
                </a:tc>
                <a:tc>
                  <a:txBody>
                    <a:bodyPr/>
                    <a:lstStyle/>
                    <a:p>
                      <a:pPr algn="ctr" fontAlgn="b"/>
                      <a:r>
                        <a:rPr lang="ja-JP" altLang="en-US" sz="1100" b="1" i="0" u="none" strike="noStrike">
                          <a:solidFill>
                            <a:schemeClr val="bg1"/>
                          </a:solidFill>
                          <a:effectLst/>
                          <a:latin typeface="+mj-lt"/>
                          <a:ea typeface="Yu Gothic UI" panose="020B0500000000000000" pitchFamily="50" charset="-128"/>
                        </a:rPr>
                        <a:t>定義</a:t>
                      </a:r>
                    </a:p>
                  </a:txBody>
                  <a:tcPr marL="6350" marR="6350" marT="6350" marB="0" anchor="b">
                    <a:solidFill>
                      <a:schemeClr val="accent1"/>
                    </a:solidFill>
                  </a:tcPr>
                </a:tc>
                <a:tc>
                  <a:txBody>
                    <a:bodyPr/>
                    <a:lstStyle/>
                    <a:p>
                      <a:pPr algn="ctr" fontAlgn="b"/>
                      <a:r>
                        <a:rPr lang="ja-JP" altLang="en-US" sz="1100" b="1" i="0" u="none" strike="noStrike" dirty="0">
                          <a:solidFill>
                            <a:schemeClr val="bg1"/>
                          </a:solidFill>
                          <a:effectLst/>
                          <a:latin typeface="+mj-lt"/>
                          <a:ea typeface="Yu Gothic UI" panose="020B0500000000000000" pitchFamily="50" charset="-128"/>
                        </a:rPr>
                        <a:t>抽出</a:t>
                      </a:r>
                    </a:p>
                  </a:txBody>
                  <a:tcPr marL="6350" marR="6350" marT="6350" marB="0" anchor="b">
                    <a:solidFill>
                      <a:schemeClr val="accent1"/>
                    </a:solidFill>
                  </a:tcPr>
                </a:tc>
                <a:tc>
                  <a:txBody>
                    <a:bodyPr/>
                    <a:lstStyle/>
                    <a:p>
                      <a:pPr algn="ctr" fontAlgn="b"/>
                      <a:r>
                        <a:rPr lang="ja-JP" altLang="en-US" sz="1100" b="1" i="0" u="none" strike="noStrike" dirty="0">
                          <a:solidFill>
                            <a:schemeClr val="bg1"/>
                          </a:solidFill>
                          <a:effectLst/>
                          <a:latin typeface="+mj-lt"/>
                          <a:ea typeface="Yu Gothic UI" panose="020B0500000000000000" pitchFamily="50" charset="-128"/>
                        </a:rPr>
                        <a:t>条件</a:t>
                      </a:r>
                    </a:p>
                  </a:txBody>
                  <a:tcPr marL="6350" marR="6350" marT="6350" marB="0" anchor="b">
                    <a:solidFill>
                      <a:schemeClr val="accent1"/>
                    </a:solidFill>
                  </a:tcPr>
                </a:tc>
                <a:tc>
                  <a:txBody>
                    <a:bodyPr/>
                    <a:lstStyle/>
                    <a:p>
                      <a:pPr algn="ctr" fontAlgn="b"/>
                      <a:r>
                        <a:rPr lang="ja-JP" altLang="en-US" sz="1100" b="1" i="0" u="none" strike="noStrike">
                          <a:solidFill>
                            <a:schemeClr val="bg1"/>
                          </a:solidFill>
                          <a:effectLst/>
                          <a:latin typeface="+mj-lt"/>
                          <a:ea typeface="Yu Gothic UI" panose="020B0500000000000000" pitchFamily="50" charset="-128"/>
                        </a:rPr>
                        <a:t>更新</a:t>
                      </a:r>
                    </a:p>
                  </a:txBody>
                  <a:tcPr marL="6350" marR="6350" marT="6350" marB="0" anchor="b">
                    <a:solidFill>
                      <a:schemeClr val="accent1"/>
                    </a:solidFill>
                  </a:tcPr>
                </a:tc>
                <a:tc>
                  <a:txBody>
                    <a:bodyPr/>
                    <a:lstStyle/>
                    <a:p>
                      <a:pPr algn="ctr" fontAlgn="b"/>
                      <a:r>
                        <a:rPr lang="ja-JP" altLang="en-US" sz="1100" b="1" i="0" u="none" strike="noStrike" dirty="0">
                          <a:solidFill>
                            <a:schemeClr val="bg1"/>
                          </a:solidFill>
                          <a:effectLst/>
                          <a:latin typeface="+mj-lt"/>
                          <a:ea typeface="Yu Gothic UI" panose="020B0500000000000000" pitchFamily="50" charset="-128"/>
                        </a:rPr>
                        <a:t>定義</a:t>
                      </a:r>
                    </a:p>
                  </a:txBody>
                  <a:tcPr marL="6350" marR="6350" marT="6350" marB="0" anchor="b">
                    <a:solidFill>
                      <a:schemeClr val="accent1"/>
                    </a:solidFill>
                  </a:tcPr>
                </a:tc>
                <a:extLst>
                  <a:ext uri="{0D108BD9-81ED-4DB2-BD59-A6C34878D82A}">
                    <a16:rowId xmlns:a16="http://schemas.microsoft.com/office/drawing/2014/main" val="2209151000"/>
                  </a:ext>
                </a:extLst>
              </a:tr>
              <a:tr h="135454">
                <a:tc>
                  <a:txBody>
                    <a:bodyPr/>
                    <a:lstStyle/>
                    <a:p>
                      <a:pPr algn="l" fontAlgn="b"/>
                      <a:r>
                        <a:rPr lang="en-US" sz="1100" b="0" i="0" u="none" strike="noStrike" dirty="0">
                          <a:solidFill>
                            <a:srgbClr val="000000"/>
                          </a:solidFill>
                          <a:effectLst/>
                          <a:latin typeface="+mj-lt"/>
                          <a:ea typeface="Yu Gothic UI" panose="020B0500000000000000" pitchFamily="50" charset="-128"/>
                        </a:rPr>
                        <a:t>char</a:t>
                      </a:r>
                    </a:p>
                  </a:txBody>
                  <a:tcPr marL="6350" marR="6350" marT="6350" marB="0" anchor="b">
                    <a:solidFill>
                      <a:srgbClr val="FDCBCC"/>
                    </a:solidFill>
                  </a:tcPr>
                </a:tc>
                <a:tc>
                  <a:txBody>
                    <a:bodyPr/>
                    <a:lstStyle/>
                    <a:p>
                      <a:pPr algn="l" fontAlgn="b"/>
                      <a:r>
                        <a:rPr lang="en-US" sz="1100" b="0" i="0" u="none" strike="noStrike" dirty="0">
                          <a:solidFill>
                            <a:srgbClr val="000000"/>
                          </a:solidFill>
                          <a:effectLst/>
                          <a:latin typeface="+mj-lt"/>
                          <a:ea typeface="Yu Gothic UI" panose="020B0500000000000000" pitchFamily="50" charset="-128"/>
                        </a:rPr>
                        <a:t>CHAR</a:t>
                      </a:r>
                    </a:p>
                  </a:txBody>
                  <a:tcPr marL="6350" marR="6350" marT="6350" marB="0" anchor="b">
                    <a:solidFill>
                      <a:srgbClr val="FDCBCC"/>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DCBCC"/>
                    </a:solidFill>
                  </a:tcPr>
                </a:tc>
                <a:extLst>
                  <a:ext uri="{0D108BD9-81ED-4DB2-BD59-A6C34878D82A}">
                    <a16:rowId xmlns:a16="http://schemas.microsoft.com/office/drawing/2014/main" val="370040858"/>
                  </a:ext>
                </a:extLst>
              </a:tr>
              <a:tr h="135454">
                <a:tc>
                  <a:txBody>
                    <a:bodyPr/>
                    <a:lstStyle/>
                    <a:p>
                      <a:pPr algn="l" fontAlgn="b"/>
                      <a:r>
                        <a:rPr lang="en-US" sz="1100" b="0" i="0" u="none" strike="noStrike" dirty="0">
                          <a:solidFill>
                            <a:srgbClr val="000000"/>
                          </a:solidFill>
                          <a:effectLst/>
                          <a:latin typeface="+mj-lt"/>
                          <a:ea typeface="Yu Gothic UI" panose="020B0500000000000000" pitchFamily="50" charset="-128"/>
                        </a:rPr>
                        <a:t>varchar</a:t>
                      </a:r>
                    </a:p>
                  </a:txBody>
                  <a:tcPr marL="6350" marR="6350" marT="6350" marB="0" anchor="b">
                    <a:solidFill>
                      <a:srgbClr val="FEE7E7"/>
                    </a:solidFill>
                  </a:tcPr>
                </a:tc>
                <a:tc>
                  <a:txBody>
                    <a:bodyPr/>
                    <a:lstStyle/>
                    <a:p>
                      <a:pPr algn="l" fontAlgn="b"/>
                      <a:r>
                        <a:rPr lang="en-US" sz="1100" b="0" i="0" u="none" strike="noStrike" dirty="0">
                          <a:solidFill>
                            <a:srgbClr val="000000"/>
                          </a:solidFill>
                          <a:effectLst/>
                          <a:latin typeface="+mj-lt"/>
                          <a:ea typeface="Yu Gothic UI" panose="020B0500000000000000" pitchFamily="50" charset="-128"/>
                        </a:rPr>
                        <a:t>VARCHAR</a:t>
                      </a:r>
                    </a:p>
                  </a:txBody>
                  <a:tcPr marL="6350" marR="6350" marT="6350" marB="0" anchor="b">
                    <a:solidFill>
                      <a:srgbClr val="FEE7E7"/>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EE7E7"/>
                    </a:solidFill>
                  </a:tcPr>
                </a:tc>
                <a:extLst>
                  <a:ext uri="{0D108BD9-81ED-4DB2-BD59-A6C34878D82A}">
                    <a16:rowId xmlns:a16="http://schemas.microsoft.com/office/drawing/2014/main" val="3455039655"/>
                  </a:ext>
                </a:extLst>
              </a:tr>
              <a:tr h="135454">
                <a:tc>
                  <a:txBody>
                    <a:bodyPr/>
                    <a:lstStyle/>
                    <a:p>
                      <a:pPr algn="l" fontAlgn="b"/>
                      <a:r>
                        <a:rPr lang="en-US" sz="1100" b="0" i="0" u="none" strike="noStrike" dirty="0">
                          <a:solidFill>
                            <a:srgbClr val="000000"/>
                          </a:solidFill>
                          <a:effectLst/>
                          <a:latin typeface="+mj-lt"/>
                          <a:ea typeface="Yu Gothic UI" panose="020B0500000000000000" pitchFamily="50" charset="-128"/>
                        </a:rPr>
                        <a:t>decimal</a:t>
                      </a:r>
                    </a:p>
                  </a:txBody>
                  <a:tcPr marL="6350" marR="6350" marT="6350" marB="0" anchor="b">
                    <a:solidFill>
                      <a:srgbClr val="FDCBCC"/>
                    </a:solidFill>
                  </a:tcPr>
                </a:tc>
                <a:tc>
                  <a:txBody>
                    <a:bodyPr/>
                    <a:lstStyle/>
                    <a:p>
                      <a:pPr algn="l" fontAlgn="b"/>
                      <a:r>
                        <a:rPr lang="en-US" sz="1100" b="0" i="0" u="none" strike="noStrike" dirty="0">
                          <a:solidFill>
                            <a:srgbClr val="000000"/>
                          </a:solidFill>
                          <a:effectLst/>
                          <a:latin typeface="+mj-lt"/>
                          <a:ea typeface="Yu Gothic UI" panose="020B0500000000000000" pitchFamily="50" charset="-128"/>
                        </a:rPr>
                        <a:t>DECIMAL</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〇</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〇</a:t>
                      </a:r>
                    </a:p>
                  </a:txBody>
                  <a:tcPr marL="6350" marR="6350" marT="6350" marB="0" anchor="b">
                    <a:solidFill>
                      <a:srgbClr val="FDCBCC"/>
                    </a:solidFill>
                  </a:tcPr>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〇</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〇</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extLst>
                  <a:ext uri="{0D108BD9-81ED-4DB2-BD59-A6C34878D82A}">
                    <a16:rowId xmlns:a16="http://schemas.microsoft.com/office/drawing/2014/main" val="2019340849"/>
                  </a:ext>
                </a:extLst>
              </a:tr>
              <a:tr h="135454">
                <a:tc>
                  <a:txBody>
                    <a:bodyPr/>
                    <a:lstStyle/>
                    <a:p>
                      <a:pPr algn="l" fontAlgn="b"/>
                      <a:r>
                        <a:rPr lang="en-US" sz="1100" b="0" i="0" u="none" strike="noStrike" dirty="0">
                          <a:solidFill>
                            <a:srgbClr val="000000"/>
                          </a:solidFill>
                          <a:effectLst/>
                          <a:latin typeface="+mj-lt"/>
                          <a:ea typeface="Yu Gothic UI" panose="020B0500000000000000" pitchFamily="50" charset="-128"/>
                        </a:rPr>
                        <a:t>money</a:t>
                      </a:r>
                    </a:p>
                  </a:txBody>
                  <a:tcPr marL="6350" marR="6350" marT="6350" marB="0" anchor="b">
                    <a:solidFill>
                      <a:srgbClr val="FEE7E7"/>
                    </a:solidFill>
                  </a:tcPr>
                </a:tc>
                <a:tc>
                  <a:txBody>
                    <a:bodyPr/>
                    <a:lstStyle/>
                    <a:p>
                      <a:pPr algn="l" fontAlgn="b"/>
                      <a:r>
                        <a:rPr lang="en-US" sz="1100" b="0" i="0" u="none" strike="noStrike">
                          <a:solidFill>
                            <a:srgbClr val="000000"/>
                          </a:solidFill>
                          <a:effectLst/>
                          <a:latin typeface="+mj-lt"/>
                          <a:ea typeface="Yu Gothic UI" panose="020B0500000000000000" pitchFamily="50" charset="-128"/>
                        </a:rPr>
                        <a:t>DECIMAL</a:t>
                      </a:r>
                    </a:p>
                  </a:txBody>
                  <a:tcPr marL="6350" marR="6350" marT="6350" marB="0" anchor="b">
                    <a:solidFill>
                      <a:srgbClr val="FEE7E7"/>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en-US" altLang="ja-JP"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en-US" altLang="ja-JP"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EE7E7"/>
                    </a:solidFill>
                  </a:tcPr>
                </a:tc>
                <a:extLst>
                  <a:ext uri="{0D108BD9-81ED-4DB2-BD59-A6C34878D82A}">
                    <a16:rowId xmlns:a16="http://schemas.microsoft.com/office/drawing/2014/main" val="4053651692"/>
                  </a:ext>
                </a:extLst>
              </a:tr>
              <a:tr h="135454">
                <a:tc>
                  <a:txBody>
                    <a:bodyPr/>
                    <a:lstStyle/>
                    <a:p>
                      <a:pPr algn="l" fontAlgn="b"/>
                      <a:r>
                        <a:rPr lang="en-US" sz="1100" b="0" i="0" u="none" strike="noStrike" dirty="0" err="1">
                          <a:solidFill>
                            <a:srgbClr val="000000"/>
                          </a:solidFill>
                          <a:effectLst/>
                          <a:latin typeface="+mj-lt"/>
                          <a:ea typeface="Yu Gothic UI" panose="020B0500000000000000" pitchFamily="50" charset="-128"/>
                        </a:rPr>
                        <a:t>smallmoney</a:t>
                      </a:r>
                      <a:endParaRPr lang="en-US" sz="1100" b="0" i="0" u="none" strike="noStrike" dirty="0">
                        <a:solidFill>
                          <a:srgbClr val="000000"/>
                        </a:solidFill>
                        <a:effectLst/>
                        <a:latin typeface="+mj-lt"/>
                        <a:ea typeface="Yu Gothic UI" panose="020B0500000000000000" pitchFamily="50" charset="-128"/>
                      </a:endParaRPr>
                    </a:p>
                  </a:txBody>
                  <a:tcPr marL="6350" marR="6350" marT="6350" marB="0" anchor="b">
                    <a:solidFill>
                      <a:srgbClr val="FDCBCC"/>
                    </a:solidFill>
                  </a:tcPr>
                </a:tc>
                <a:tc>
                  <a:txBody>
                    <a:bodyPr/>
                    <a:lstStyle/>
                    <a:p>
                      <a:pPr algn="l" fontAlgn="b"/>
                      <a:r>
                        <a:rPr lang="en-US" sz="1100" b="0" i="0" u="none" strike="noStrike">
                          <a:solidFill>
                            <a:srgbClr val="000000"/>
                          </a:solidFill>
                          <a:effectLst/>
                          <a:latin typeface="+mj-lt"/>
                          <a:ea typeface="Yu Gothic UI" panose="020B0500000000000000" pitchFamily="50" charset="-128"/>
                        </a:rPr>
                        <a:t>DECIMAL</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extLst>
                  <a:ext uri="{0D108BD9-81ED-4DB2-BD59-A6C34878D82A}">
                    <a16:rowId xmlns:a16="http://schemas.microsoft.com/office/drawing/2014/main" val="2732754685"/>
                  </a:ext>
                </a:extLst>
              </a:tr>
              <a:tr h="135454">
                <a:tc>
                  <a:txBody>
                    <a:bodyPr/>
                    <a:lstStyle/>
                    <a:p>
                      <a:pPr algn="l" fontAlgn="b"/>
                      <a:r>
                        <a:rPr lang="en-US" sz="1100" b="0" i="0" u="none" strike="noStrike" dirty="0">
                          <a:solidFill>
                            <a:srgbClr val="000000"/>
                          </a:solidFill>
                          <a:effectLst/>
                          <a:latin typeface="+mj-lt"/>
                          <a:ea typeface="Yu Gothic UI" panose="020B0500000000000000" pitchFamily="50" charset="-128"/>
                        </a:rPr>
                        <a:t>numeric</a:t>
                      </a:r>
                    </a:p>
                  </a:txBody>
                  <a:tcPr marL="6350" marR="6350" marT="6350" marB="0" anchor="b">
                    <a:solidFill>
                      <a:srgbClr val="FEE7E7"/>
                    </a:solidFill>
                  </a:tcPr>
                </a:tc>
                <a:tc>
                  <a:txBody>
                    <a:bodyPr/>
                    <a:lstStyle/>
                    <a:p>
                      <a:pPr algn="l" fontAlgn="b"/>
                      <a:r>
                        <a:rPr lang="en-US" sz="1100" b="0" i="0" u="none" strike="noStrike" dirty="0">
                          <a:solidFill>
                            <a:srgbClr val="000000"/>
                          </a:solidFill>
                          <a:effectLst/>
                          <a:latin typeface="+mj-lt"/>
                          <a:ea typeface="Yu Gothic UI" panose="020B0500000000000000" pitchFamily="50" charset="-128"/>
                        </a:rPr>
                        <a:t>NUMERIC</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EE7E7"/>
                    </a:solidFill>
                  </a:tcPr>
                </a:tc>
                <a:extLst>
                  <a:ext uri="{0D108BD9-81ED-4DB2-BD59-A6C34878D82A}">
                    <a16:rowId xmlns:a16="http://schemas.microsoft.com/office/drawing/2014/main" val="299617752"/>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smallint</a:t>
                      </a:r>
                    </a:p>
                  </a:txBody>
                  <a:tcPr marL="6350" marR="6350" marT="6350" marB="0" anchor="b">
                    <a:solidFill>
                      <a:srgbClr val="FDCBCC"/>
                    </a:solidFill>
                  </a:tcPr>
                </a:tc>
                <a:tc>
                  <a:txBody>
                    <a:bodyPr/>
                    <a:lstStyle/>
                    <a:p>
                      <a:pPr algn="l" fontAlgn="b"/>
                      <a:r>
                        <a:rPr lang="en-US" sz="1100" b="0" i="0" u="none" strike="noStrike" dirty="0">
                          <a:solidFill>
                            <a:srgbClr val="000000"/>
                          </a:solidFill>
                          <a:effectLst/>
                          <a:latin typeface="+mj-lt"/>
                          <a:ea typeface="Yu Gothic UI" panose="020B0500000000000000" pitchFamily="50" charset="-128"/>
                        </a:rPr>
                        <a:t>SMALLINT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extLst>
                  <a:ext uri="{0D108BD9-81ED-4DB2-BD59-A6C34878D82A}">
                    <a16:rowId xmlns:a16="http://schemas.microsoft.com/office/drawing/2014/main" val="46482121"/>
                  </a:ext>
                </a:extLst>
              </a:tr>
              <a:tr h="135454">
                <a:tc>
                  <a:txBody>
                    <a:bodyPr/>
                    <a:lstStyle/>
                    <a:p>
                      <a:pPr algn="l" fontAlgn="b"/>
                      <a:r>
                        <a:rPr lang="en-US" sz="1100" b="0" i="0" u="none" strike="noStrike" dirty="0">
                          <a:solidFill>
                            <a:srgbClr val="000000"/>
                          </a:solidFill>
                          <a:effectLst/>
                          <a:latin typeface="+mj-lt"/>
                          <a:ea typeface="Yu Gothic UI" panose="020B0500000000000000" pitchFamily="50" charset="-128"/>
                        </a:rPr>
                        <a:t>int</a:t>
                      </a:r>
                    </a:p>
                  </a:txBody>
                  <a:tcPr marL="6350" marR="6350" marT="6350" marB="0" anchor="b">
                    <a:solidFill>
                      <a:srgbClr val="FEE7E7"/>
                    </a:solidFill>
                  </a:tcPr>
                </a:tc>
                <a:tc>
                  <a:txBody>
                    <a:bodyPr/>
                    <a:lstStyle/>
                    <a:p>
                      <a:pPr algn="l" fontAlgn="b"/>
                      <a:r>
                        <a:rPr lang="en-US" sz="1100" b="0" i="0" u="none" strike="noStrike">
                          <a:solidFill>
                            <a:srgbClr val="000000"/>
                          </a:solidFill>
                          <a:effectLst/>
                          <a:latin typeface="+mj-lt"/>
                          <a:ea typeface="Yu Gothic UI" panose="020B0500000000000000" pitchFamily="50" charset="-128"/>
                        </a:rPr>
                        <a:t>INTEGER</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EE7E7"/>
                    </a:solidFill>
                  </a:tcPr>
                </a:tc>
                <a:extLst>
                  <a:ext uri="{0D108BD9-81ED-4DB2-BD59-A6C34878D82A}">
                    <a16:rowId xmlns:a16="http://schemas.microsoft.com/office/drawing/2014/main" val="131951483"/>
                  </a:ext>
                </a:extLst>
              </a:tr>
              <a:tr h="135454">
                <a:tc>
                  <a:txBody>
                    <a:bodyPr/>
                    <a:lstStyle/>
                    <a:p>
                      <a:pPr algn="l" fontAlgn="b"/>
                      <a:r>
                        <a:rPr lang="en-US" sz="1100" b="0" i="0" u="none" strike="noStrike" dirty="0">
                          <a:solidFill>
                            <a:srgbClr val="000000"/>
                          </a:solidFill>
                          <a:effectLst/>
                          <a:latin typeface="+mj-lt"/>
                          <a:ea typeface="Yu Gothic UI" panose="020B0500000000000000" pitchFamily="50" charset="-128"/>
                        </a:rPr>
                        <a:t>real</a:t>
                      </a:r>
                    </a:p>
                  </a:txBody>
                  <a:tcPr marL="6350" marR="6350" marT="6350" marB="0" anchor="b">
                    <a:solidFill>
                      <a:srgbClr val="FDCBCC"/>
                    </a:solidFill>
                  </a:tcPr>
                </a:tc>
                <a:tc>
                  <a:txBody>
                    <a:bodyPr/>
                    <a:lstStyle/>
                    <a:p>
                      <a:pPr algn="l" fontAlgn="b"/>
                      <a:r>
                        <a:rPr lang="en-US" sz="1100" b="0" i="0" u="none" strike="noStrike">
                          <a:solidFill>
                            <a:srgbClr val="000000"/>
                          </a:solidFill>
                          <a:effectLst/>
                          <a:latin typeface="+mj-lt"/>
                          <a:ea typeface="Yu Gothic UI" panose="020B0500000000000000" pitchFamily="50" charset="-128"/>
                        </a:rPr>
                        <a:t>REAL</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DCBCC"/>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DCBCC"/>
                    </a:solidFill>
                  </a:tcPr>
                </a:tc>
                <a:extLst>
                  <a:ext uri="{0D108BD9-81ED-4DB2-BD59-A6C34878D82A}">
                    <a16:rowId xmlns:a16="http://schemas.microsoft.com/office/drawing/2014/main" val="219836271"/>
                  </a:ext>
                </a:extLst>
              </a:tr>
              <a:tr h="135454">
                <a:tc>
                  <a:txBody>
                    <a:bodyPr/>
                    <a:lstStyle/>
                    <a:p>
                      <a:pPr algn="l" fontAlgn="b"/>
                      <a:r>
                        <a:rPr lang="en-US" sz="1100" b="0" i="0" u="none" strike="noStrike" dirty="0">
                          <a:solidFill>
                            <a:srgbClr val="000000"/>
                          </a:solidFill>
                          <a:effectLst/>
                          <a:latin typeface="+mj-lt"/>
                          <a:ea typeface="Yu Gothic UI" panose="020B0500000000000000" pitchFamily="50" charset="-128"/>
                        </a:rPr>
                        <a:t>float</a:t>
                      </a:r>
                      <a:r>
                        <a:rPr lang="ja-JP" altLang="ja-JP" sz="1100" b="0" i="0" u="none" strike="noStrike" kern="1200" baseline="30000" dirty="0">
                          <a:solidFill>
                            <a:srgbClr val="000000"/>
                          </a:solidFill>
                          <a:effectLst/>
                          <a:latin typeface="+mn-lt"/>
                          <a:ea typeface="Yu Gothic UI" panose="020B0500000000000000" pitchFamily="50" charset="-128"/>
                          <a:cs typeface="+mn-cs"/>
                        </a:rPr>
                        <a:t>※1</a:t>
                      </a:r>
                      <a:endParaRPr lang="en-US" sz="1100" b="0" i="0" u="none" strike="noStrike" dirty="0">
                        <a:solidFill>
                          <a:srgbClr val="000000"/>
                        </a:solidFill>
                        <a:effectLst/>
                        <a:latin typeface="+mj-lt"/>
                        <a:ea typeface="Yu Gothic UI" panose="020B0500000000000000" pitchFamily="50" charset="-128"/>
                      </a:endParaRPr>
                    </a:p>
                  </a:txBody>
                  <a:tcPr marL="6350" marR="6350" marT="6350" marB="0" anchor="b">
                    <a:solidFill>
                      <a:srgbClr val="FEE7E7"/>
                    </a:solidFill>
                  </a:tcPr>
                </a:tc>
                <a:tc>
                  <a:txBody>
                    <a:bodyPr/>
                    <a:lstStyle/>
                    <a:p>
                      <a:pPr algn="l" fontAlgn="b"/>
                      <a:r>
                        <a:rPr lang="en-US" sz="1100" b="0" i="0" u="none" strike="noStrike">
                          <a:solidFill>
                            <a:srgbClr val="000000"/>
                          </a:solidFill>
                          <a:effectLst/>
                          <a:latin typeface="+mj-lt"/>
                          <a:ea typeface="Yu Gothic UI" panose="020B0500000000000000" pitchFamily="50" charset="-128"/>
                        </a:rPr>
                        <a:t>FLOAT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〇</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〇</a:t>
                      </a:r>
                    </a:p>
                  </a:txBody>
                  <a:tcPr marL="6350" marR="6350" marT="6350" marB="0" anchor="b">
                    <a:solidFill>
                      <a:srgbClr val="FEE7E7"/>
                    </a:solidFill>
                  </a:tcPr>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solidFill>
                      <a:srgbClr val="FEE7E7"/>
                    </a:solidFill>
                  </a:tcPr>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solidFill>
                      <a:srgbClr val="FEE7E7"/>
                    </a:solidFill>
                  </a:tcPr>
                </a:tc>
                <a:extLst>
                  <a:ext uri="{0D108BD9-81ED-4DB2-BD59-A6C34878D82A}">
                    <a16:rowId xmlns:a16="http://schemas.microsoft.com/office/drawing/2014/main" val="1334412021"/>
                  </a:ext>
                </a:extLst>
              </a:tr>
              <a:tr h="135454">
                <a:tc>
                  <a:txBody>
                    <a:bodyPr/>
                    <a:lstStyle/>
                    <a:p>
                      <a:pPr algn="l" fontAlgn="b"/>
                      <a:r>
                        <a:rPr lang="ja-JP" altLang="en-US" sz="1100" b="0" i="0" u="none" strike="noStrike">
                          <a:solidFill>
                            <a:srgbClr val="000000"/>
                          </a:solidFill>
                          <a:effectLst/>
                          <a:latin typeface="+mj-lt"/>
                          <a:ea typeface="Yu Gothic UI" panose="020B0500000000000000" pitchFamily="50" charset="-128"/>
                        </a:rPr>
                        <a:t>　</a:t>
                      </a:r>
                    </a:p>
                  </a:txBody>
                  <a:tcPr marL="6350" marR="6350" marT="6350" marB="0" anchor="b"/>
                </a:tc>
                <a:tc>
                  <a:txBody>
                    <a:bodyPr/>
                    <a:lstStyle/>
                    <a:p>
                      <a:pPr algn="l" fontAlgn="b"/>
                      <a:r>
                        <a:rPr lang="en-US" sz="1100" b="0" i="0" u="none" strike="noStrike">
                          <a:solidFill>
                            <a:srgbClr val="000000"/>
                          </a:solidFill>
                          <a:effectLst/>
                          <a:latin typeface="+mj-lt"/>
                          <a:ea typeface="Yu Gothic UI" panose="020B0500000000000000" pitchFamily="50" charset="-128"/>
                        </a:rPr>
                        <a:t>DOUBLE</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dirty="0">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3835500159"/>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text</a:t>
                      </a:r>
                    </a:p>
                  </a:txBody>
                  <a:tcPr marL="6350" marR="6350" marT="6350" marB="0" anchor="b"/>
                </a:tc>
                <a:tc>
                  <a:txBody>
                    <a:bodyPr/>
                    <a:lstStyle/>
                    <a:p>
                      <a:pPr algn="l" fontAlgn="b"/>
                      <a:r>
                        <a:rPr lang="en-US" sz="1100" b="0" i="0" u="none" strike="noStrike">
                          <a:solidFill>
                            <a:srgbClr val="000000"/>
                          </a:solidFill>
                          <a:effectLst/>
                          <a:latin typeface="+mj-lt"/>
                          <a:ea typeface="Yu Gothic UI" panose="020B0500000000000000" pitchFamily="50" charset="-128"/>
                        </a:rPr>
                        <a:t>LONG VARCHAR</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〇</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〇</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2436131323"/>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bit</a:t>
                      </a:r>
                    </a:p>
                  </a:txBody>
                  <a:tcPr marL="6350" marR="6350" marT="6350" marB="0" anchor="b"/>
                </a:tc>
                <a:tc>
                  <a:txBody>
                    <a:bodyPr/>
                    <a:lstStyle/>
                    <a:p>
                      <a:pPr algn="l" fontAlgn="b"/>
                      <a:r>
                        <a:rPr lang="en-US" sz="1100" b="0" i="0" u="none" strike="noStrike">
                          <a:solidFill>
                            <a:srgbClr val="000000"/>
                          </a:solidFill>
                          <a:effectLst/>
                          <a:latin typeface="+mj-lt"/>
                          <a:ea typeface="Yu Gothic UI" panose="020B0500000000000000" pitchFamily="50" charset="-128"/>
                        </a:rPr>
                        <a:t>BIT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2371806277"/>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tinyint</a:t>
                      </a:r>
                    </a:p>
                  </a:txBody>
                  <a:tcPr marL="6350" marR="6350" marT="6350" marB="0" anchor="b"/>
                </a:tc>
                <a:tc>
                  <a:txBody>
                    <a:bodyPr/>
                    <a:lstStyle/>
                    <a:p>
                      <a:pPr algn="l" fontAlgn="b"/>
                      <a:r>
                        <a:rPr lang="en-US" sz="1100" b="0" i="0" u="none" strike="noStrike">
                          <a:solidFill>
                            <a:srgbClr val="000000"/>
                          </a:solidFill>
                          <a:effectLst/>
                          <a:latin typeface="+mj-lt"/>
                          <a:ea typeface="Yu Gothic UI" panose="020B0500000000000000" pitchFamily="50" charset="-128"/>
                        </a:rPr>
                        <a:t>TINYINT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1403896316"/>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bigint</a:t>
                      </a:r>
                    </a:p>
                  </a:txBody>
                  <a:tcPr marL="6350" marR="6350" marT="6350" marB="0" anchor="b"/>
                </a:tc>
                <a:tc>
                  <a:txBody>
                    <a:bodyPr/>
                    <a:lstStyle/>
                    <a:p>
                      <a:pPr algn="l" fontAlgn="b"/>
                      <a:r>
                        <a:rPr lang="en-US" sz="1100" b="0" i="0" u="none" strike="noStrike">
                          <a:solidFill>
                            <a:srgbClr val="000000"/>
                          </a:solidFill>
                          <a:effectLst/>
                          <a:latin typeface="+mj-lt"/>
                          <a:ea typeface="Yu Gothic UI" panose="020B0500000000000000" pitchFamily="50" charset="-128"/>
                        </a:rPr>
                        <a:t>BIGINT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2035068303"/>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binary</a:t>
                      </a:r>
                    </a:p>
                  </a:txBody>
                  <a:tcPr marL="6350" marR="6350" marT="6350" marB="0" anchor="b"/>
                </a:tc>
                <a:tc>
                  <a:txBody>
                    <a:bodyPr/>
                    <a:lstStyle/>
                    <a:p>
                      <a:pPr algn="l" fontAlgn="b"/>
                      <a:r>
                        <a:rPr lang="en-US" sz="1100" b="0" i="0" u="none" strike="noStrike">
                          <a:solidFill>
                            <a:srgbClr val="000000"/>
                          </a:solidFill>
                          <a:effectLst/>
                          <a:latin typeface="+mj-lt"/>
                          <a:ea typeface="Yu Gothic UI" panose="020B0500000000000000" pitchFamily="50" charset="-128"/>
                        </a:rPr>
                        <a:t>BINARY</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3704428354"/>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varbinary</a:t>
                      </a:r>
                    </a:p>
                  </a:txBody>
                  <a:tcPr marL="6350" marR="6350" marT="6350" marB="0" anchor="b"/>
                </a:tc>
                <a:tc>
                  <a:txBody>
                    <a:bodyPr/>
                    <a:lstStyle/>
                    <a:p>
                      <a:pPr algn="l" fontAlgn="b"/>
                      <a:r>
                        <a:rPr lang="en-US" sz="1100" b="0" i="0" u="none" strike="noStrike">
                          <a:solidFill>
                            <a:srgbClr val="000000"/>
                          </a:solidFill>
                          <a:effectLst/>
                          <a:latin typeface="+mj-lt"/>
                          <a:ea typeface="Yu Gothic UI" panose="020B0500000000000000" pitchFamily="50" charset="-128"/>
                        </a:rPr>
                        <a:t>VARBINARY</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433962537"/>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image</a:t>
                      </a:r>
                    </a:p>
                  </a:txBody>
                  <a:tcPr marL="6350" marR="6350" marT="6350" marB="0" anchor="b"/>
                </a:tc>
                <a:tc>
                  <a:txBody>
                    <a:bodyPr/>
                    <a:lstStyle/>
                    <a:p>
                      <a:pPr algn="l" fontAlgn="b"/>
                      <a:r>
                        <a:rPr lang="en-US" sz="1100" b="0" i="0" u="none" strike="noStrike">
                          <a:solidFill>
                            <a:srgbClr val="000000"/>
                          </a:solidFill>
                          <a:effectLst/>
                          <a:latin typeface="+mj-lt"/>
                          <a:ea typeface="Yu Gothic UI" panose="020B0500000000000000" pitchFamily="50" charset="-128"/>
                        </a:rPr>
                        <a:t>LONG VARBINARY</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118588667"/>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datetime</a:t>
                      </a:r>
                    </a:p>
                  </a:txBody>
                  <a:tcPr marL="6350" marR="6350" marT="6350" marB="0" anchor="b"/>
                </a:tc>
                <a:tc>
                  <a:txBody>
                    <a:bodyPr/>
                    <a:lstStyle/>
                    <a:p>
                      <a:pPr algn="l" fontAlgn="b"/>
                      <a:r>
                        <a:rPr lang="en-US" sz="1100" b="0" i="0" u="none" strike="noStrike">
                          <a:solidFill>
                            <a:srgbClr val="000000"/>
                          </a:solidFill>
                          <a:effectLst/>
                          <a:latin typeface="+mj-lt"/>
                          <a:ea typeface="Yu Gothic UI" panose="020B0500000000000000" pitchFamily="50" charset="-128"/>
                        </a:rPr>
                        <a:t>TIMESTAMP</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2257438007"/>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smalldatetime</a:t>
                      </a:r>
                    </a:p>
                  </a:txBody>
                  <a:tcPr marL="6350" marR="6350" marT="6350" marB="0" anchor="b"/>
                </a:tc>
                <a:tc>
                  <a:txBody>
                    <a:bodyPr/>
                    <a:lstStyle/>
                    <a:p>
                      <a:pPr algn="l" fontAlgn="b"/>
                      <a:r>
                        <a:rPr lang="en-US" sz="1100" b="0" i="0" u="none" strike="noStrike">
                          <a:solidFill>
                            <a:srgbClr val="000000"/>
                          </a:solidFill>
                          <a:effectLst/>
                          <a:latin typeface="+mj-lt"/>
                          <a:ea typeface="Yu Gothic UI" panose="020B0500000000000000" pitchFamily="50" charset="-128"/>
                        </a:rPr>
                        <a:t>TIMESTAMP</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420698970"/>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date</a:t>
                      </a:r>
                    </a:p>
                  </a:txBody>
                  <a:tcPr marL="6350" marR="6350" marT="6350" marB="0" anchor="b"/>
                </a:tc>
                <a:tc>
                  <a:txBody>
                    <a:bodyPr/>
                    <a:lstStyle/>
                    <a:p>
                      <a:pPr algn="l"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2141872777"/>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datetime2</a:t>
                      </a:r>
                    </a:p>
                  </a:txBody>
                  <a:tcPr marL="6350" marR="6350" marT="6350" marB="0" anchor="b"/>
                </a:tc>
                <a:tc>
                  <a:txBody>
                    <a:bodyPr/>
                    <a:lstStyle/>
                    <a:p>
                      <a:pPr algn="l"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96661381"/>
                  </a:ext>
                </a:extLst>
              </a:tr>
              <a:tr h="135454">
                <a:tc>
                  <a:txBody>
                    <a:bodyPr/>
                    <a:lstStyle/>
                    <a:p>
                      <a:pPr algn="l" fontAlgn="b"/>
                      <a:r>
                        <a:rPr lang="en-US" sz="1100" b="0" i="0" u="none" strike="noStrike">
                          <a:solidFill>
                            <a:srgbClr val="000000"/>
                          </a:solidFill>
                          <a:effectLst/>
                          <a:latin typeface="+mj-lt"/>
                          <a:ea typeface="Yu Gothic UI" panose="020B0500000000000000" pitchFamily="50" charset="-128"/>
                        </a:rPr>
                        <a:t>time </a:t>
                      </a:r>
                    </a:p>
                  </a:txBody>
                  <a:tcPr marL="6350" marR="6350" marT="6350" marB="0" anchor="b"/>
                </a:tc>
                <a:tc>
                  <a:txBody>
                    <a:bodyPr/>
                    <a:lstStyle/>
                    <a:p>
                      <a:pPr algn="l" fontAlgn="b"/>
                      <a:r>
                        <a:rPr lang="ja-JP" altLang="en-US"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a:solidFill>
                            <a:srgbClr val="000000"/>
                          </a:solidFill>
                          <a:effectLst/>
                          <a:latin typeface="+mj-lt"/>
                          <a:ea typeface="Yu Gothic UI" panose="020B0500000000000000" pitchFamily="50" charset="-128"/>
                        </a:rPr>
                        <a:t>×</a:t>
                      </a:r>
                    </a:p>
                  </a:txBody>
                  <a:tcPr marL="6350" marR="6350" marT="6350" marB="0" anchor="b"/>
                </a:tc>
                <a:tc>
                  <a:txBody>
                    <a:bodyPr/>
                    <a:lstStyle/>
                    <a:p>
                      <a:pPr algn="ctr" fontAlgn="b"/>
                      <a:r>
                        <a:rPr lang="en-US" altLang="ja-JP" sz="1100" b="0" i="0" u="none" strike="noStrike" dirty="0">
                          <a:solidFill>
                            <a:srgbClr val="000000"/>
                          </a:solidFill>
                          <a:effectLst/>
                          <a:latin typeface="+mj-lt"/>
                          <a:ea typeface="Yu Gothic UI" panose="020B0500000000000000" pitchFamily="50" charset="-128"/>
                        </a:rPr>
                        <a:t>×</a:t>
                      </a:r>
                    </a:p>
                  </a:txBody>
                  <a:tcPr marL="6350" marR="6350" marT="6350" marB="0" anchor="b"/>
                </a:tc>
                <a:extLst>
                  <a:ext uri="{0D108BD9-81ED-4DB2-BD59-A6C34878D82A}">
                    <a16:rowId xmlns:a16="http://schemas.microsoft.com/office/drawing/2014/main" val="3598183286"/>
                  </a:ext>
                </a:extLst>
              </a:tr>
            </a:tbl>
          </a:graphicData>
        </a:graphic>
      </p:graphicFrame>
      <p:sp>
        <p:nvSpPr>
          <p:cNvPr id="2" name="Footer Placeholder 1">
            <a:extLst>
              <a:ext uri="{FF2B5EF4-FFF2-40B4-BE49-F238E27FC236}">
                <a16:creationId xmlns:a16="http://schemas.microsoft.com/office/drawing/2014/main" id="{72D87CC8-5102-E887-97E0-06400C23AEB8}"/>
              </a:ext>
            </a:extLst>
          </p:cNvPr>
          <p:cNvSpPr>
            <a:spLocks noGrp="1"/>
          </p:cNvSpPr>
          <p:nvPr>
            <p:ph type="ftr" sz="quarter" idx="3"/>
          </p:nvPr>
        </p:nvSpPr>
        <p:spPr>
          <a:xfrm>
            <a:off x="971999" y="6336000"/>
            <a:ext cx="8841925" cy="144000"/>
          </a:xfrm>
          <a:prstGeom prst="rect">
            <a:avLst/>
          </a:prstGeom>
        </p:spPr>
        <p:txBody>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825FBA48-A4BC-156C-DF3C-76EF7D21FE3E}"/>
              </a:ext>
            </a:extLst>
          </p:cNvPr>
          <p:cNvSpPr>
            <a:spLocks noGrp="1"/>
          </p:cNvSpPr>
          <p:nvPr>
            <p:ph type="sldNum" sz="quarter" idx="12"/>
          </p:nvPr>
        </p:nvSpPr>
        <p:spPr>
          <a:xfrm>
            <a:off x="473075" y="6336000"/>
            <a:ext cx="432000" cy="144000"/>
          </a:xfrm>
        </p:spPr>
        <p:txBody>
          <a:bodyPr/>
          <a:lstStyle/>
          <a:p>
            <a:fld id="{29F4BC05-462B-4F19-BE6B-A1043C81AA78}" type="slidenum">
              <a:rPr lang="en-GB" smtClean="0"/>
              <a:pPr/>
              <a:t>6</a:t>
            </a:fld>
            <a:endParaRPr lang="en-GB"/>
          </a:p>
        </p:txBody>
      </p:sp>
      <p:sp>
        <p:nvSpPr>
          <p:cNvPr id="5" name="Text Placeholder 4">
            <a:extLst>
              <a:ext uri="{FF2B5EF4-FFF2-40B4-BE49-F238E27FC236}">
                <a16:creationId xmlns:a16="http://schemas.microsoft.com/office/drawing/2014/main" id="{EE09BFE6-209D-1E32-03DE-1D8490C48C4F}"/>
              </a:ext>
            </a:extLst>
          </p:cNvPr>
          <p:cNvSpPr>
            <a:spLocks noGrp="1"/>
          </p:cNvSpPr>
          <p:nvPr>
            <p:ph type="body" sz="half" idx="2"/>
          </p:nvPr>
        </p:nvSpPr>
        <p:spPr>
          <a:xfrm>
            <a:off x="473075" y="684213"/>
            <a:ext cx="4591050" cy="206375"/>
          </a:xfrm>
        </p:spPr>
        <p:txBody>
          <a:bodyPr/>
          <a:lstStyle/>
          <a:p>
            <a:r>
              <a:rPr lang="ja-JP" altLang="en-US" dirty="0">
                <a:ea typeface="Yu Gothic UI" panose="020B0500000000000000" pitchFamily="50" charset="-128"/>
              </a:rPr>
              <a:t>手順</a:t>
            </a:r>
            <a:r>
              <a:rPr lang="en-US" altLang="ja-JP" dirty="0">
                <a:ea typeface="Yu Gothic UI" panose="020B0500000000000000" pitchFamily="50" charset="-128"/>
              </a:rPr>
              <a:t>1</a:t>
            </a:r>
            <a:r>
              <a:rPr lang="ja-JP" altLang="en-US" dirty="0">
                <a:ea typeface="Yu Gothic UI" panose="020B0500000000000000" pitchFamily="50" charset="-128"/>
              </a:rPr>
              <a:t>（</a:t>
            </a:r>
            <a:r>
              <a:rPr lang="en-US" altLang="ja-JP" dirty="0">
                <a:ea typeface="Yu Gothic UI" panose="020B0500000000000000" pitchFamily="50" charset="-128"/>
              </a:rPr>
              <a:t>3/3</a:t>
            </a:r>
            <a:r>
              <a:rPr lang="ja-JP" altLang="en-US" dirty="0">
                <a:ea typeface="Yu Gothic UI" panose="020B0500000000000000" pitchFamily="50" charset="-128"/>
              </a:rPr>
              <a:t>）</a:t>
            </a:r>
            <a:endParaRPr lang="en-GB" dirty="0">
              <a:ea typeface="Yu Gothic UI" panose="020B0500000000000000" pitchFamily="50" charset="-128"/>
            </a:endParaRPr>
          </a:p>
        </p:txBody>
      </p:sp>
      <p:sp>
        <p:nvSpPr>
          <p:cNvPr id="8" name="Text Placeholder 16">
            <a:extLst>
              <a:ext uri="{FF2B5EF4-FFF2-40B4-BE49-F238E27FC236}">
                <a16:creationId xmlns:a16="http://schemas.microsoft.com/office/drawing/2014/main" id="{E27B6E60-2060-3B6E-DC57-529A8683DE44}"/>
              </a:ext>
            </a:extLst>
          </p:cNvPr>
          <p:cNvSpPr txBox="1">
            <a:spLocks/>
          </p:cNvSpPr>
          <p:nvPr/>
        </p:nvSpPr>
        <p:spPr>
          <a:xfrm>
            <a:off x="504436" y="978598"/>
            <a:ext cx="10300925" cy="476609"/>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r>
              <a:rPr lang="en-US" altLang="ja-JP" sz="1800" b="1" dirty="0">
                <a:latin typeface="+mj-lt"/>
                <a:ea typeface="Yu Gothic UI" panose="020B0500000000000000" pitchFamily="50" charset="-128"/>
              </a:rPr>
              <a:t>SQL</a:t>
            </a:r>
            <a:r>
              <a:rPr lang="ja-JP" altLang="en-US" sz="1800" b="1" dirty="0">
                <a:latin typeface="+mj-lt"/>
                <a:ea typeface="Yu Gothic UI" panose="020B0500000000000000" pitchFamily="50" charset="-128"/>
              </a:rPr>
              <a:t> </a:t>
            </a:r>
            <a:r>
              <a:rPr lang="en-US" altLang="ja-JP" sz="1800" b="1" dirty="0">
                <a:latin typeface="+mj-lt"/>
                <a:ea typeface="Yu Gothic UI" panose="020B0500000000000000" pitchFamily="50" charset="-128"/>
              </a:rPr>
              <a:t>Server</a:t>
            </a:r>
            <a:r>
              <a:rPr lang="ja-JP" altLang="en-US" sz="1800" b="1" dirty="0">
                <a:latin typeface="+mj-lt"/>
                <a:ea typeface="Yu Gothic UI" panose="020B0500000000000000" pitchFamily="50" charset="-128"/>
              </a:rPr>
              <a:t>と接続するときのデータ型の取り扱い</a:t>
            </a:r>
            <a:endParaRPr lang="en-US" altLang="ja-JP" sz="1800" b="1" dirty="0">
              <a:latin typeface="+mj-lt"/>
              <a:ea typeface="Yu Gothic UI" panose="020B0500000000000000" pitchFamily="50" charset="-128"/>
            </a:endParaRPr>
          </a:p>
        </p:txBody>
      </p:sp>
      <p:sp>
        <p:nvSpPr>
          <p:cNvPr id="12" name="Text Placeholder 4">
            <a:extLst>
              <a:ext uri="{FF2B5EF4-FFF2-40B4-BE49-F238E27FC236}">
                <a16:creationId xmlns:a16="http://schemas.microsoft.com/office/drawing/2014/main" id="{696702F9-296F-2E9E-9149-709C18DD945C}"/>
              </a:ext>
            </a:extLst>
          </p:cNvPr>
          <p:cNvSpPr txBox="1">
            <a:spLocks/>
          </p:cNvSpPr>
          <p:nvPr/>
        </p:nvSpPr>
        <p:spPr>
          <a:xfrm>
            <a:off x="8915400" y="3301649"/>
            <a:ext cx="2567354" cy="2466444"/>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sz="1000" b="0" dirty="0">
                <a:ea typeface="Yu Gothic UI" panose="020B0500000000000000" pitchFamily="50" charset="-128"/>
              </a:rPr>
              <a:t>凡例）</a:t>
            </a:r>
            <a:endParaRPr lang="en-US" altLang="ja-JP" sz="1000" b="0" dirty="0">
              <a:ea typeface="Yu Gothic UI" panose="020B0500000000000000" pitchFamily="50" charset="-128"/>
            </a:endParaRPr>
          </a:p>
          <a:p>
            <a:r>
              <a:rPr lang="ja-JP" altLang="en-US" sz="1000" b="0" dirty="0">
                <a:ea typeface="Yu Gothic UI" panose="020B0500000000000000" pitchFamily="50" charset="-128"/>
              </a:rPr>
              <a:t>○：サポート</a:t>
            </a:r>
            <a:endParaRPr lang="en-US" altLang="ja-JP" sz="1000" b="0" dirty="0">
              <a:ea typeface="Yu Gothic UI" panose="020B0500000000000000" pitchFamily="50" charset="-128"/>
            </a:endParaRPr>
          </a:p>
          <a:p>
            <a:r>
              <a:rPr lang="en-US" altLang="ja-JP" sz="1000" b="0" dirty="0">
                <a:ea typeface="Yu Gothic UI" panose="020B0500000000000000" pitchFamily="50" charset="-128"/>
              </a:rPr>
              <a:t>×</a:t>
            </a:r>
            <a:r>
              <a:rPr lang="ja-JP" altLang="en-US" sz="1000" b="0" dirty="0">
                <a:ea typeface="Yu Gothic UI" panose="020B0500000000000000" pitchFamily="50" charset="-128"/>
              </a:rPr>
              <a:t>：未サポート（更新の「</a:t>
            </a:r>
            <a:r>
              <a:rPr lang="en-US" altLang="ja-JP" sz="1000" b="0" dirty="0">
                <a:ea typeface="Yu Gothic UI" panose="020B0500000000000000" pitchFamily="50" charset="-128"/>
              </a:rPr>
              <a:t>×</a:t>
            </a:r>
            <a:r>
              <a:rPr lang="ja-JP" altLang="en-US" sz="1000" b="0" dirty="0">
                <a:ea typeface="Yu Gothic UI" panose="020B0500000000000000" pitchFamily="50" charset="-128"/>
              </a:rPr>
              <a:t>」は表中にこの列が</a:t>
            </a:r>
            <a:endParaRPr lang="en-US" altLang="ja-JP" sz="1000" b="0" dirty="0">
              <a:ea typeface="Yu Gothic UI" panose="020B0500000000000000" pitchFamily="50" charset="-128"/>
            </a:endParaRPr>
          </a:p>
          <a:p>
            <a:r>
              <a:rPr lang="ja-JP" altLang="en-US" sz="1000" b="0" dirty="0">
                <a:ea typeface="Yu Gothic UI" panose="020B0500000000000000" pitchFamily="50" charset="-128"/>
              </a:rPr>
              <a:t>　　　　　　　存在すると更新できません）</a:t>
            </a:r>
            <a:endParaRPr lang="en-US" altLang="ja-JP" sz="1000" b="0" dirty="0">
              <a:ea typeface="Yu Gothic UI" panose="020B0500000000000000" pitchFamily="50" charset="-128"/>
            </a:endParaRPr>
          </a:p>
          <a:p>
            <a:r>
              <a:rPr lang="ja-JP" altLang="en-US" sz="1000" b="0" dirty="0">
                <a:ea typeface="Yu Gothic UI" panose="020B0500000000000000" pitchFamily="50" charset="-128"/>
              </a:rPr>
              <a:t>－：非該当</a:t>
            </a:r>
            <a:endParaRPr lang="en-US" altLang="ja-JP" sz="1000" b="0" dirty="0">
              <a:ea typeface="Yu Gothic UI" panose="020B0500000000000000" pitchFamily="50" charset="-128"/>
            </a:endParaRPr>
          </a:p>
          <a:p>
            <a:endParaRPr lang="en-US" altLang="ja-JP" sz="1000" b="0" dirty="0">
              <a:ea typeface="Yu Gothic UI" panose="020B0500000000000000" pitchFamily="50" charset="-128"/>
            </a:endParaRPr>
          </a:p>
          <a:p>
            <a:endParaRPr lang="en-US" altLang="ja-JP" sz="1000" b="0" dirty="0">
              <a:ea typeface="Yu Gothic UI" panose="020B0500000000000000" pitchFamily="50" charset="-128"/>
            </a:endParaRPr>
          </a:p>
          <a:p>
            <a:r>
              <a:rPr lang="ja-JP" altLang="en-US" sz="1000" b="0" dirty="0">
                <a:ea typeface="Yu Gothic UI" panose="020B0500000000000000" pitchFamily="50" charset="-128"/>
              </a:rPr>
              <a:t>注</a:t>
            </a:r>
            <a:r>
              <a:rPr lang="en-US" altLang="ja-JP" sz="1000" b="0" dirty="0">
                <a:ea typeface="Yu Gothic UI" panose="020B0500000000000000" pitchFamily="50" charset="-128"/>
              </a:rPr>
              <a:t>※1</a:t>
            </a:r>
          </a:p>
          <a:p>
            <a:r>
              <a:rPr lang="en-US" altLang="ja-JP" sz="1000" b="0" dirty="0">
                <a:ea typeface="Yu Gothic UI" panose="020B0500000000000000" pitchFamily="50" charset="-128"/>
              </a:rPr>
              <a:t>DBPARTNER2 Client</a:t>
            </a:r>
            <a:r>
              <a:rPr lang="ja-JP" altLang="en-US" sz="1000" b="0" dirty="0">
                <a:ea typeface="Yu Gothic UI" panose="020B0500000000000000" pitchFamily="50" charset="-128"/>
              </a:rPr>
              <a:t>では</a:t>
            </a:r>
            <a:r>
              <a:rPr lang="en-US" altLang="ja-JP" sz="1000" b="0" dirty="0">
                <a:ea typeface="Yu Gothic UI" panose="020B0500000000000000" pitchFamily="50" charset="-128"/>
              </a:rPr>
              <a:t>DOUBLE</a:t>
            </a:r>
            <a:r>
              <a:rPr lang="ja-JP" altLang="en-US" sz="1000" b="0" dirty="0">
                <a:ea typeface="Yu Gothic UI" panose="020B0500000000000000" pitchFamily="50" charset="-128"/>
              </a:rPr>
              <a:t>として扱われますが、</a:t>
            </a:r>
            <a:r>
              <a:rPr lang="en-US" altLang="ja-JP" sz="1000" b="0" dirty="0">
                <a:ea typeface="Yu Gothic UI" panose="020B0500000000000000" pitchFamily="50" charset="-128"/>
              </a:rPr>
              <a:t>DBPARTNER2 Client(64)</a:t>
            </a:r>
            <a:r>
              <a:rPr lang="ja-JP" altLang="en-US" sz="1000" b="0" dirty="0">
                <a:ea typeface="Yu Gothic UI" panose="020B0500000000000000" pitchFamily="50" charset="-128"/>
              </a:rPr>
              <a:t>では</a:t>
            </a:r>
            <a:r>
              <a:rPr lang="en-US" altLang="ja-JP" sz="1000" b="0" dirty="0">
                <a:ea typeface="Yu Gothic UI" panose="020B0500000000000000" pitchFamily="50" charset="-128"/>
              </a:rPr>
              <a:t>FLOAT</a:t>
            </a:r>
            <a:r>
              <a:rPr lang="ja-JP" altLang="en-US" sz="1000" b="0" dirty="0">
                <a:ea typeface="Yu Gothic UI" panose="020B0500000000000000" pitchFamily="50" charset="-128"/>
              </a:rPr>
              <a:t>として扱われます</a:t>
            </a:r>
            <a:endParaRPr lang="en-GB" sz="1000" b="0" dirty="0">
              <a:ea typeface="Yu Gothic UI" panose="020B0500000000000000" pitchFamily="50" charset="-128"/>
            </a:endParaRPr>
          </a:p>
        </p:txBody>
      </p:sp>
    </p:spTree>
    <p:extLst>
      <p:ext uri="{BB962C8B-B14F-4D97-AF65-F5344CB8AC3E}">
        <p14:creationId xmlns:p14="http://schemas.microsoft.com/office/powerpoint/2010/main" val="687708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C4A51F-6946-214F-8B62-1251535D4D28}"/>
              </a:ext>
            </a:extLst>
          </p:cNvPr>
          <p:cNvSpPr>
            <a:spLocks noGrp="1"/>
          </p:cNvSpPr>
          <p:nvPr>
            <p:ph type="ftr" sz="quarter" idx="11"/>
          </p:nvPr>
        </p:nvSpPr>
        <p:spPr/>
        <p:txBody>
          <a:body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0090C060-80CD-C25B-648C-A0944EC244FA}"/>
              </a:ext>
            </a:extLst>
          </p:cNvPr>
          <p:cNvSpPr>
            <a:spLocks noGrp="1"/>
          </p:cNvSpPr>
          <p:nvPr>
            <p:ph type="sldNum" sz="quarter" idx="12"/>
          </p:nvPr>
        </p:nvSpPr>
        <p:spPr/>
        <p:txBody>
          <a:bodyPr/>
          <a:lstStyle/>
          <a:p>
            <a:fld id="{29F4BC05-462B-4F19-BE6B-A1043C81AA78}" type="slidenum">
              <a:rPr lang="en-GB" smtClean="0"/>
              <a:t>7</a:t>
            </a:fld>
            <a:endParaRPr lang="en-GB"/>
          </a:p>
        </p:txBody>
      </p:sp>
      <p:sp>
        <p:nvSpPr>
          <p:cNvPr id="8" name="Title 3">
            <a:extLst>
              <a:ext uri="{FF2B5EF4-FFF2-40B4-BE49-F238E27FC236}">
                <a16:creationId xmlns:a16="http://schemas.microsoft.com/office/drawing/2014/main" id="{AC4A28FB-F5D7-336F-CF73-D8B417DDCA23}"/>
              </a:ext>
            </a:extLst>
          </p:cNvPr>
          <p:cNvSpPr>
            <a:spLocks noGrp="1"/>
          </p:cNvSpPr>
          <p:nvPr>
            <p:ph type="title"/>
          </p:nvPr>
        </p:nvSpPr>
        <p:spPr>
          <a:xfrm>
            <a:off x="469900" y="974740"/>
            <a:ext cx="8001488" cy="553998"/>
          </a:xfrm>
        </p:spPr>
        <p:txBody>
          <a:bodyPr/>
          <a:lstStyle/>
          <a:p>
            <a:pPr algn="l"/>
            <a:r>
              <a:rPr lang="en-US" altLang="ja-JP" sz="3200" b="0" i="0" strike="noStrike" kern="100" baseline="0" dirty="0">
                <a:solidFill>
                  <a:schemeClr val="tx1"/>
                </a:solidFill>
                <a:ea typeface="Yu Gothic UI" panose="020B0500000000000000" pitchFamily="50" charset="-128"/>
              </a:rPr>
              <a:t>32</a:t>
            </a:r>
            <a:r>
              <a:rPr lang="ja-JP" altLang="en-US" sz="3200" b="0" i="0" strike="noStrike" kern="100" baseline="0" dirty="0">
                <a:solidFill>
                  <a:schemeClr val="tx1"/>
                </a:solidFill>
                <a:ea typeface="Yu Gothic UI" panose="020B0500000000000000" pitchFamily="50" charset="-128"/>
              </a:rPr>
              <a:t>ビット版</a:t>
            </a:r>
            <a:r>
              <a:rPr lang="en-US" altLang="ja-JP" sz="3200" b="0" i="0" strike="noStrike" kern="100" baseline="0" dirty="0">
                <a:solidFill>
                  <a:schemeClr val="tx1"/>
                </a:solidFill>
                <a:ea typeface="Yu Gothic UI" panose="020B0500000000000000" pitchFamily="50" charset="-128"/>
              </a:rPr>
              <a:t>ODBC</a:t>
            </a:r>
            <a:r>
              <a:rPr lang="ja-JP" altLang="en-US" sz="3200" b="0" i="0" strike="noStrike" kern="100" baseline="0" dirty="0">
                <a:solidFill>
                  <a:schemeClr val="tx1"/>
                </a:solidFill>
                <a:ea typeface="Yu Gothic UI" panose="020B0500000000000000" pitchFamily="50" charset="-128"/>
              </a:rPr>
              <a:t>データソースの確認</a:t>
            </a:r>
            <a:endParaRPr lang="en-GB" sz="3200" dirty="0">
              <a:solidFill>
                <a:schemeClr val="tx1"/>
              </a:solidFill>
              <a:ea typeface="Yu Gothic UI" panose="020B0500000000000000" pitchFamily="50" charset="-128"/>
            </a:endParaRPr>
          </a:p>
        </p:txBody>
      </p:sp>
      <p:sp>
        <p:nvSpPr>
          <p:cNvPr id="9" name="Text Placeholder 4">
            <a:extLst>
              <a:ext uri="{FF2B5EF4-FFF2-40B4-BE49-F238E27FC236}">
                <a16:creationId xmlns:a16="http://schemas.microsoft.com/office/drawing/2014/main" id="{B5BC8F02-1EE8-2B92-4D8D-7E4977F04FB4}"/>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2</a:t>
            </a:r>
            <a:endParaRPr lang="en-GB" dirty="0">
              <a:ea typeface="Yu Gothic UI" panose="020B0500000000000000" pitchFamily="50" charset="-128"/>
            </a:endParaRPr>
          </a:p>
        </p:txBody>
      </p:sp>
      <p:sp>
        <p:nvSpPr>
          <p:cNvPr id="10" name="Text Placeholder 14">
            <a:extLst>
              <a:ext uri="{FF2B5EF4-FFF2-40B4-BE49-F238E27FC236}">
                <a16:creationId xmlns:a16="http://schemas.microsoft.com/office/drawing/2014/main" id="{C849E56C-60F2-769F-C34A-CF689C9AC04B}"/>
              </a:ext>
            </a:extLst>
          </p:cNvPr>
          <p:cNvSpPr txBox="1">
            <a:spLocks/>
          </p:cNvSpPr>
          <p:nvPr/>
        </p:nvSpPr>
        <p:spPr>
          <a:xfrm>
            <a:off x="609530" y="1612890"/>
            <a:ext cx="10485883" cy="1308981"/>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移行前の環境と同じ設定の</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データソースを使用する場合に必要な作業です。</a:t>
            </a:r>
          </a:p>
          <a:p>
            <a:pPr marL="0" marR="0" indent="0" algn="just" rtl="0">
              <a:buNone/>
            </a:pPr>
            <a:r>
              <a:rPr lang="ja-JP" altLang="en-US" sz="1800" b="0" i="0" u="none" strike="noStrike" kern="100" baseline="0" dirty="0">
                <a:latin typeface="+mj-lt"/>
                <a:ea typeface="Yu Gothic UI" panose="020B0500000000000000" pitchFamily="50" charset="-128"/>
              </a:rPr>
              <a:t>　</a:t>
            </a:r>
            <a:r>
              <a:rPr lang="en-US" altLang="ja-JP" sz="1800" b="0" i="0" u="none" strike="noStrike" kern="100" baseline="0" dirty="0">
                <a:latin typeface="+mj-lt"/>
                <a:ea typeface="Yu Gothic UI" panose="020B0500000000000000" pitchFamily="50" charset="-128"/>
              </a:rPr>
              <a:t>32</a:t>
            </a:r>
            <a:r>
              <a:rPr lang="ja-JP" altLang="en-US" sz="1800" b="0" i="0" u="none" strike="noStrike" kern="100" baseline="0" dirty="0">
                <a:latin typeface="+mj-lt"/>
                <a:ea typeface="Yu Gothic UI" panose="020B0500000000000000" pitchFamily="50" charset="-128"/>
              </a:rPr>
              <a:t>ビット版</a:t>
            </a:r>
            <a:r>
              <a:rPr lang="en-US" altLang="ja-JP" sz="1800" b="0" i="0" u="none" strike="noStrike" kern="100" baseline="0" dirty="0">
                <a:latin typeface="+mj-lt"/>
                <a:ea typeface="Yu Gothic UI" panose="020B0500000000000000" pitchFamily="50" charset="-128"/>
              </a:rPr>
              <a:t>ODBC</a:t>
            </a:r>
            <a:r>
              <a:rPr lang="ja-JP" altLang="en-US" sz="1800" b="0" i="0" u="none" strike="noStrike" kern="100" baseline="0" dirty="0">
                <a:latin typeface="+mj-lt"/>
                <a:ea typeface="Yu Gothic UI" panose="020B0500000000000000" pitchFamily="50" charset="-128"/>
              </a:rPr>
              <a:t>データソースアドミニストレーターを開き、</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で使用しているすべてのデータソースのすべての設定値を控えておきます。</a:t>
            </a:r>
          </a:p>
        </p:txBody>
      </p:sp>
    </p:spTree>
    <p:extLst>
      <p:ext uri="{BB962C8B-B14F-4D97-AF65-F5344CB8AC3E}">
        <p14:creationId xmlns:p14="http://schemas.microsoft.com/office/powerpoint/2010/main" val="4088695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23A15C-9318-E829-26BE-756B48F7661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8E1F77A-3761-AF8B-657C-ECA90B0C4114}"/>
              </a:ext>
            </a:extLst>
          </p:cNvPr>
          <p:cNvSpPr>
            <a:spLocks noGrp="1"/>
          </p:cNvSpPr>
          <p:nvPr>
            <p:ph type="ftr" sz="quarter" idx="3"/>
          </p:nvPr>
        </p:nvSpPr>
        <p:spPr>
          <a:xfrm>
            <a:off x="971999" y="6336000"/>
            <a:ext cx="8841925" cy="144000"/>
          </a:xfrm>
          <a:prstGeom prst="rect">
            <a:avLst/>
          </a:prstGeom>
        </p:spPr>
        <p:txBody>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C71DE2EC-94B8-1C91-73C5-12EC599C8C25}"/>
              </a:ext>
            </a:extLst>
          </p:cNvPr>
          <p:cNvSpPr>
            <a:spLocks noGrp="1"/>
          </p:cNvSpPr>
          <p:nvPr>
            <p:ph type="sldNum" sz="quarter" idx="12"/>
          </p:nvPr>
        </p:nvSpPr>
        <p:spPr>
          <a:xfrm>
            <a:off x="473075" y="6336000"/>
            <a:ext cx="432000" cy="144000"/>
          </a:xfrm>
        </p:spPr>
        <p:txBody>
          <a:bodyPr/>
          <a:lstStyle/>
          <a:p>
            <a:fld id="{29F4BC05-462B-4F19-BE6B-A1043C81AA78}" type="slidenum">
              <a:rPr lang="en-GB" smtClean="0"/>
              <a:pPr/>
              <a:t>8</a:t>
            </a:fld>
            <a:endParaRPr lang="en-GB"/>
          </a:p>
        </p:txBody>
      </p:sp>
      <p:sp>
        <p:nvSpPr>
          <p:cNvPr id="7" name="Title 3">
            <a:extLst>
              <a:ext uri="{FF2B5EF4-FFF2-40B4-BE49-F238E27FC236}">
                <a16:creationId xmlns:a16="http://schemas.microsoft.com/office/drawing/2014/main" id="{C3C73644-9BFE-899E-F0CB-BE9386C3FA8C}"/>
              </a:ext>
            </a:extLst>
          </p:cNvPr>
          <p:cNvSpPr txBox="1">
            <a:spLocks/>
          </p:cNvSpPr>
          <p:nvPr/>
        </p:nvSpPr>
        <p:spPr>
          <a:xfrm>
            <a:off x="469900" y="974740"/>
            <a:ext cx="8001488" cy="553998"/>
          </a:xfrm>
          <a:prstGeom prst="rect">
            <a:avLst/>
          </a:prstGeom>
        </p:spPr>
        <p:txBody>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r>
              <a:rPr lang="ja-JP" altLang="en-US" sz="3200" kern="100" dirty="0">
                <a:ea typeface="Yu Gothic UI" panose="020B0500000000000000" pitchFamily="50" charset="-128"/>
              </a:rPr>
              <a:t>必要なファイルの退避</a:t>
            </a:r>
            <a:endParaRPr lang="en-GB" sz="3200" dirty="0">
              <a:ea typeface="Yu Gothic UI" panose="020B0500000000000000" pitchFamily="50" charset="-128"/>
            </a:endParaRPr>
          </a:p>
        </p:txBody>
      </p:sp>
      <p:sp>
        <p:nvSpPr>
          <p:cNvPr id="8" name="Text Placeholder 4">
            <a:extLst>
              <a:ext uri="{FF2B5EF4-FFF2-40B4-BE49-F238E27FC236}">
                <a16:creationId xmlns:a16="http://schemas.microsoft.com/office/drawing/2014/main" id="{EF44D239-B55A-BCD7-53EF-72932D93353A}"/>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3</a:t>
            </a:r>
            <a:endParaRPr lang="en-GB" dirty="0">
              <a:ea typeface="Yu Gothic UI" panose="020B0500000000000000" pitchFamily="50" charset="-128"/>
            </a:endParaRPr>
          </a:p>
        </p:txBody>
      </p:sp>
      <p:graphicFrame>
        <p:nvGraphicFramePr>
          <p:cNvPr id="13" name="表 12">
            <a:extLst>
              <a:ext uri="{FF2B5EF4-FFF2-40B4-BE49-F238E27FC236}">
                <a16:creationId xmlns:a16="http://schemas.microsoft.com/office/drawing/2014/main" id="{C418D271-AF90-B1B8-05A2-8509C6492622}"/>
              </a:ext>
            </a:extLst>
          </p:cNvPr>
          <p:cNvGraphicFramePr>
            <a:graphicFrameLocks noGrp="1"/>
          </p:cNvGraphicFramePr>
          <p:nvPr>
            <p:extLst>
              <p:ext uri="{D42A27DB-BD31-4B8C-83A1-F6EECF244321}">
                <p14:modId xmlns:p14="http://schemas.microsoft.com/office/powerpoint/2010/main" val="2988191375"/>
              </p:ext>
            </p:extLst>
          </p:nvPr>
        </p:nvGraphicFramePr>
        <p:xfrm>
          <a:off x="757293" y="2681459"/>
          <a:ext cx="10417666" cy="2818130"/>
        </p:xfrm>
        <a:graphic>
          <a:graphicData uri="http://schemas.openxmlformats.org/drawingml/2006/table">
            <a:tbl>
              <a:tblPr firstRow="1" bandRow="1">
                <a:tableStyleId>{5C22544A-7EE6-4342-B048-85BDC9FD1C3A}</a:tableStyleId>
              </a:tblPr>
              <a:tblGrid>
                <a:gridCol w="1785185">
                  <a:extLst>
                    <a:ext uri="{9D8B030D-6E8A-4147-A177-3AD203B41FA5}">
                      <a16:colId xmlns:a16="http://schemas.microsoft.com/office/drawing/2014/main" val="369184936"/>
                    </a:ext>
                  </a:extLst>
                </a:gridCol>
                <a:gridCol w="4781643">
                  <a:extLst>
                    <a:ext uri="{9D8B030D-6E8A-4147-A177-3AD203B41FA5}">
                      <a16:colId xmlns:a16="http://schemas.microsoft.com/office/drawing/2014/main" val="3406158645"/>
                    </a:ext>
                  </a:extLst>
                </a:gridCol>
                <a:gridCol w="3850838">
                  <a:extLst>
                    <a:ext uri="{9D8B030D-6E8A-4147-A177-3AD203B41FA5}">
                      <a16:colId xmlns:a16="http://schemas.microsoft.com/office/drawing/2014/main" val="1529367007"/>
                    </a:ext>
                  </a:extLst>
                </a:gridCol>
              </a:tblGrid>
              <a:tr h="0">
                <a:tc>
                  <a:txBody>
                    <a:bodyPr/>
                    <a:lstStyle/>
                    <a:p>
                      <a:pPr algn="ctr" fontAlgn="ctr"/>
                      <a:r>
                        <a:rPr lang="ja-JP" sz="1400" b="1" i="0" u="none" strike="noStrike" dirty="0">
                          <a:solidFill>
                            <a:schemeClr val="bg1"/>
                          </a:solidFill>
                          <a:effectLst/>
                          <a:latin typeface="+mj-lt"/>
                          <a:ea typeface="Yu Gothic UI" panose="020B0500000000000000" pitchFamily="50" charset="-128"/>
                        </a:rPr>
                        <a:t>ファイル名</a:t>
                      </a:r>
                    </a:p>
                  </a:txBody>
                  <a:tcPr marL="6350" marR="6350" marT="6350" marB="0" anchor="ctr"/>
                </a:tc>
                <a:tc>
                  <a:txBody>
                    <a:bodyPr/>
                    <a:lstStyle/>
                    <a:p>
                      <a:pPr algn="ctr" fontAlgn="ctr"/>
                      <a:r>
                        <a:rPr lang="ja-JP" sz="1400" b="1" i="0" u="none" strike="noStrike" dirty="0">
                          <a:solidFill>
                            <a:schemeClr val="bg1"/>
                          </a:solidFill>
                          <a:effectLst/>
                          <a:latin typeface="+mj-lt"/>
                          <a:ea typeface="Yu Gothic UI" panose="020B0500000000000000" pitchFamily="50" charset="-128"/>
                        </a:rPr>
                        <a:t>ファイルの所在</a:t>
                      </a:r>
                    </a:p>
                  </a:txBody>
                  <a:tcPr marL="6350" marR="6350" marT="6350" marB="0" anchor="ctr"/>
                </a:tc>
                <a:tc>
                  <a:txBody>
                    <a:bodyPr/>
                    <a:lstStyle/>
                    <a:p>
                      <a:pPr algn="ctr" fontAlgn="ctr"/>
                      <a:r>
                        <a:rPr lang="ja-JP" sz="1400" b="1" i="0" u="none" strike="noStrike" dirty="0">
                          <a:solidFill>
                            <a:schemeClr val="bg1"/>
                          </a:solidFill>
                          <a:effectLst/>
                          <a:latin typeface="+mj-lt"/>
                          <a:ea typeface="Yu Gothic UI" panose="020B0500000000000000" pitchFamily="50" charset="-128"/>
                        </a:rPr>
                        <a:t>退避が必要となる条件</a:t>
                      </a:r>
                    </a:p>
                  </a:txBody>
                  <a:tcPr marL="6350" marR="6350" marT="6350" marB="0" anchor="ctr"/>
                </a:tc>
                <a:extLst>
                  <a:ext uri="{0D108BD9-81ED-4DB2-BD59-A6C34878D82A}">
                    <a16:rowId xmlns:a16="http://schemas.microsoft.com/office/drawing/2014/main" val="2115234982"/>
                  </a:ext>
                </a:extLst>
              </a:tr>
              <a:tr h="370840">
                <a:tc>
                  <a:txBody>
                    <a:bodyPr/>
                    <a:lstStyle/>
                    <a:p>
                      <a:pPr algn="just" fontAlgn="ctr"/>
                      <a:r>
                        <a:rPr lang="en-US" sz="1400" b="0" i="0" u="none" strike="noStrike" dirty="0">
                          <a:solidFill>
                            <a:srgbClr val="000000"/>
                          </a:solidFill>
                          <a:effectLst/>
                          <a:latin typeface="+mj-lt"/>
                          <a:ea typeface="Yu Gothic UI" panose="020B0500000000000000" pitchFamily="50" charset="-128"/>
                        </a:rPr>
                        <a:t>*.DPL</a:t>
                      </a:r>
                    </a:p>
                    <a:p>
                      <a:pPr algn="just" fontAlgn="ctr"/>
                      <a:r>
                        <a:rPr lang="en-US" sz="1400" b="0" i="0" u="none" strike="noStrike" dirty="0">
                          <a:solidFill>
                            <a:srgbClr val="000000"/>
                          </a:solidFill>
                          <a:effectLst/>
                          <a:latin typeface="+mj-lt"/>
                          <a:ea typeface="Yu Gothic UI" panose="020B0500000000000000" pitchFamily="50" charset="-128"/>
                        </a:rPr>
                        <a:t>（</a:t>
                      </a:r>
                      <a:r>
                        <a:rPr lang="en-US" sz="1400" b="0" i="0" u="none" strike="noStrike" dirty="0" err="1">
                          <a:solidFill>
                            <a:srgbClr val="000000"/>
                          </a:solidFill>
                          <a:effectLst/>
                          <a:latin typeface="+mj-lt"/>
                          <a:ea typeface="Yu Gothic UI" panose="020B0500000000000000" pitchFamily="50" charset="-128"/>
                        </a:rPr>
                        <a:t>接続先定義ファイル</a:t>
                      </a:r>
                      <a:r>
                        <a:rPr lang="en-US" sz="1400" b="0" i="0" u="none" strike="noStrike" dirty="0">
                          <a:solidFill>
                            <a:srgbClr val="000000"/>
                          </a:solidFill>
                          <a:effectLst/>
                          <a:latin typeface="+mj-lt"/>
                          <a:ea typeface="Yu Gothic UI" panose="020B0500000000000000" pitchFamily="50" charset="-128"/>
                        </a:rPr>
                        <a:t>）</a:t>
                      </a:r>
                      <a:endParaRPr lang="ja-JP" sz="1400" b="0" i="0" u="none" strike="noStrike" dirty="0">
                        <a:solidFill>
                          <a:srgbClr val="000000"/>
                        </a:solidFill>
                        <a:effectLst/>
                        <a:latin typeface="+mj-lt"/>
                        <a:ea typeface="Yu Gothic UI" panose="020B0500000000000000" pitchFamily="50" charset="-128"/>
                      </a:endParaRPr>
                    </a:p>
                  </a:txBody>
                  <a:tcPr marL="6350" marR="6350" marT="6350" marB="0" anchor="ctr"/>
                </a:tc>
                <a:tc>
                  <a:txBody>
                    <a:bodyPr/>
                    <a:lstStyle/>
                    <a:p>
                      <a:pPr algn="just" fontAlgn="ctr"/>
                      <a:r>
                        <a:rPr lang="ja-JP" sz="1400" b="0" i="0" u="none" strike="noStrike" dirty="0">
                          <a:solidFill>
                            <a:srgbClr val="000000"/>
                          </a:solidFill>
                          <a:effectLst/>
                          <a:latin typeface="+mj-lt"/>
                          <a:ea typeface="Yu Gothic UI" panose="020B0500000000000000" pitchFamily="50" charset="-128"/>
                        </a:rPr>
                        <a:t>インストール時に指定したフォルダー、または</a:t>
                      </a:r>
                      <a:r>
                        <a:rPr lang="en-US" altLang="ja-JP" sz="1400" b="0" i="0" u="none" strike="noStrike" dirty="0">
                          <a:solidFill>
                            <a:srgbClr val="000000"/>
                          </a:solidFill>
                          <a:effectLst/>
                          <a:latin typeface="+mj-lt"/>
                          <a:ea typeface="Yu Gothic UI" panose="020B0500000000000000" pitchFamily="50" charset="-128"/>
                        </a:rPr>
                        <a:t>DBPARTNER2 Client</a:t>
                      </a:r>
                      <a:r>
                        <a:rPr lang="ja-JP" sz="1400" b="0" i="0" u="none" strike="noStrike" dirty="0">
                          <a:solidFill>
                            <a:srgbClr val="000000"/>
                          </a:solidFill>
                          <a:effectLst/>
                          <a:latin typeface="+mj-lt"/>
                          <a:ea typeface="Yu Gothic UI" panose="020B0500000000000000" pitchFamily="50" charset="-128"/>
                        </a:rPr>
                        <a:t>のインストール先\GUI</a:t>
                      </a:r>
                    </a:p>
                  </a:txBody>
                  <a:tcPr marL="6350" marR="6350" marT="6350" marB="0" anchor="ctr"/>
                </a:tc>
                <a:tc>
                  <a:txBody>
                    <a:bodyPr/>
                    <a:lstStyle/>
                    <a:p>
                      <a:pPr algn="just" fontAlgn="ctr"/>
                      <a:r>
                        <a:rPr lang="ja-JP" sz="1400" b="0" i="0" u="none" strike="noStrike" dirty="0">
                          <a:solidFill>
                            <a:srgbClr val="000000"/>
                          </a:solidFill>
                          <a:effectLst/>
                          <a:latin typeface="+mj-lt"/>
                          <a:ea typeface="Yu Gothic UI" panose="020B0500000000000000" pitchFamily="50" charset="-128"/>
                        </a:rPr>
                        <a:t>引き続き</a:t>
                      </a:r>
                      <a:r>
                        <a:rPr lang="en-US" altLang="ja-JP" sz="1400" b="0" i="0" u="none" strike="noStrike" dirty="0">
                          <a:solidFill>
                            <a:srgbClr val="000000"/>
                          </a:solidFill>
                          <a:effectLst/>
                          <a:latin typeface="+mj-lt"/>
                          <a:ea typeface="Yu Gothic UI" panose="020B0500000000000000" pitchFamily="50" charset="-128"/>
                        </a:rPr>
                        <a:t>DBPARTNER2 Client(64)</a:t>
                      </a:r>
                      <a:r>
                        <a:rPr lang="ja-JP" sz="1400" b="0" i="0" u="none" strike="noStrike" dirty="0">
                          <a:solidFill>
                            <a:srgbClr val="000000"/>
                          </a:solidFill>
                          <a:effectLst/>
                          <a:latin typeface="+mj-lt"/>
                          <a:ea typeface="Yu Gothic UI" panose="020B0500000000000000" pitchFamily="50" charset="-128"/>
                        </a:rPr>
                        <a:t>でも、従来と同じ接続先名で接続する場合</a:t>
                      </a:r>
                    </a:p>
                  </a:txBody>
                  <a:tcPr marL="6350" marR="6350" marT="6350" marB="0" anchor="ctr"/>
                </a:tc>
                <a:extLst>
                  <a:ext uri="{0D108BD9-81ED-4DB2-BD59-A6C34878D82A}">
                    <a16:rowId xmlns:a16="http://schemas.microsoft.com/office/drawing/2014/main" val="208806828"/>
                  </a:ext>
                </a:extLst>
              </a:tr>
              <a:tr h="370840">
                <a:tc>
                  <a:txBody>
                    <a:bodyPr/>
                    <a:lstStyle/>
                    <a:p>
                      <a:pPr algn="just" fontAlgn="ctr"/>
                      <a:r>
                        <a:rPr lang="en-US" sz="1400" b="0" i="0" u="none" strike="noStrike" dirty="0">
                          <a:solidFill>
                            <a:srgbClr val="000000"/>
                          </a:solidFill>
                          <a:effectLst/>
                          <a:latin typeface="+mj-lt"/>
                          <a:ea typeface="Yu Gothic UI" panose="020B0500000000000000" pitchFamily="50" charset="-128"/>
                        </a:rPr>
                        <a:t>Dbpart2.inf</a:t>
                      </a:r>
                    </a:p>
                    <a:p>
                      <a:pPr algn="just" fontAlgn="ctr"/>
                      <a:r>
                        <a:rPr lang="en-US" sz="1400" b="0" i="0" u="none" strike="noStrike" dirty="0">
                          <a:solidFill>
                            <a:srgbClr val="000000"/>
                          </a:solidFill>
                          <a:effectLst/>
                          <a:latin typeface="+mj-lt"/>
                          <a:ea typeface="Yu Gothic UI" panose="020B0500000000000000" pitchFamily="50" charset="-128"/>
                        </a:rPr>
                        <a:t>（</a:t>
                      </a:r>
                      <a:r>
                        <a:rPr lang="en-US" sz="1400" b="0" i="0" u="none" strike="noStrike" dirty="0" err="1">
                          <a:solidFill>
                            <a:srgbClr val="000000"/>
                          </a:solidFill>
                          <a:effectLst/>
                          <a:latin typeface="+mj-lt"/>
                          <a:ea typeface="Yu Gothic UI" panose="020B0500000000000000" pitchFamily="50" charset="-128"/>
                        </a:rPr>
                        <a:t>情報ファイル</a:t>
                      </a:r>
                      <a:r>
                        <a:rPr lang="en-US" sz="1400" b="0" i="0" u="none" strike="noStrike" dirty="0">
                          <a:solidFill>
                            <a:srgbClr val="000000"/>
                          </a:solidFill>
                          <a:effectLst/>
                          <a:latin typeface="+mj-lt"/>
                          <a:ea typeface="Yu Gothic UI" panose="020B0500000000000000" pitchFamily="50" charset="-128"/>
                        </a:rPr>
                        <a:t>）</a:t>
                      </a:r>
                      <a:endParaRPr lang="ja-JP" sz="1400" b="0" i="0" u="none" strike="noStrike" dirty="0">
                        <a:solidFill>
                          <a:srgbClr val="000000"/>
                        </a:solidFill>
                        <a:effectLst/>
                        <a:latin typeface="+mj-lt"/>
                        <a:ea typeface="Yu Gothic UI" panose="020B0500000000000000" pitchFamily="50" charset="-128"/>
                      </a:endParaRPr>
                    </a:p>
                  </a:txBody>
                  <a:tcPr marL="6350" marR="6350" marT="6350" marB="0" anchor="ctr"/>
                </a:tc>
                <a:tc>
                  <a:txBody>
                    <a:bodyPr/>
                    <a:lstStyle/>
                    <a:p>
                      <a:pPr algn="just" fontAlgn="ctr"/>
                      <a:r>
                        <a:rPr lang="en-US" altLang="ja-JP" sz="1400" b="0" i="0" u="none" strike="noStrike" dirty="0">
                          <a:solidFill>
                            <a:srgbClr val="000000"/>
                          </a:solidFill>
                          <a:effectLst/>
                          <a:latin typeface="+mj-lt"/>
                          <a:ea typeface="Yu Gothic UI" panose="020B0500000000000000" pitchFamily="50" charset="-128"/>
                        </a:rPr>
                        <a:t>DBPARTNER2 </a:t>
                      </a:r>
                      <a:r>
                        <a:rPr lang="en-US" altLang="ja-JP" sz="1400" b="0" i="0" u="none" strike="noStrike" dirty="0" err="1">
                          <a:solidFill>
                            <a:srgbClr val="000000"/>
                          </a:solidFill>
                          <a:effectLst/>
                          <a:latin typeface="+mj-lt"/>
                          <a:ea typeface="Yu Gothic UI" panose="020B0500000000000000" pitchFamily="50" charset="-128"/>
                        </a:rPr>
                        <a:t>Client</a:t>
                      </a:r>
                      <a:r>
                        <a:rPr lang="en-US" sz="1400" b="0" i="0" u="none" strike="noStrike" dirty="0" err="1">
                          <a:solidFill>
                            <a:srgbClr val="000000"/>
                          </a:solidFill>
                          <a:effectLst/>
                          <a:latin typeface="+mj-lt"/>
                          <a:ea typeface="Yu Gothic UI" panose="020B0500000000000000" pitchFamily="50" charset="-128"/>
                        </a:rPr>
                        <a:t>のインストール先</a:t>
                      </a:r>
                      <a:r>
                        <a:rPr lang="en-US" sz="1400" b="0" i="0" u="none" strike="noStrike" dirty="0">
                          <a:solidFill>
                            <a:srgbClr val="000000"/>
                          </a:solidFill>
                          <a:effectLst/>
                          <a:latin typeface="+mj-lt"/>
                          <a:ea typeface="Yu Gothic UI" panose="020B0500000000000000" pitchFamily="50" charset="-128"/>
                        </a:rPr>
                        <a:t>\</a:t>
                      </a:r>
                      <a:r>
                        <a:rPr lang="en-US" sz="1400" b="0" i="0" u="none" strike="noStrike" dirty="0" err="1">
                          <a:solidFill>
                            <a:srgbClr val="000000"/>
                          </a:solidFill>
                          <a:effectLst/>
                          <a:latin typeface="+mj-lt"/>
                          <a:ea typeface="Yu Gothic UI" panose="020B0500000000000000" pitchFamily="50" charset="-128"/>
                        </a:rPr>
                        <a:t>GUI、および接続先定義ファイルに指定したフォルダ</a:t>
                      </a:r>
                      <a:r>
                        <a:rPr lang="en-US" sz="1400" b="0" i="0" u="none" strike="noStrike" dirty="0">
                          <a:solidFill>
                            <a:srgbClr val="000000"/>
                          </a:solidFill>
                          <a:effectLst/>
                          <a:latin typeface="+mj-lt"/>
                          <a:ea typeface="Yu Gothic UI" panose="020B0500000000000000" pitchFamily="50" charset="-128"/>
                        </a:rPr>
                        <a:t>ー</a:t>
                      </a:r>
                      <a:endParaRPr lang="ja-JP" sz="1400" b="0" i="0" u="none" strike="noStrike" dirty="0">
                        <a:solidFill>
                          <a:srgbClr val="000000"/>
                        </a:solidFill>
                        <a:effectLst/>
                        <a:latin typeface="+mj-lt"/>
                        <a:ea typeface="Yu Gothic UI" panose="020B0500000000000000" pitchFamily="50" charset="-128"/>
                      </a:endParaRPr>
                    </a:p>
                  </a:txBody>
                  <a:tcPr marL="6350" marR="6350" marT="6350" marB="0" anchor="ctr"/>
                </a:tc>
                <a:tc>
                  <a:txBody>
                    <a:bodyPr/>
                    <a:lstStyle/>
                    <a:p>
                      <a:pPr algn="just" fontAlgn="ctr"/>
                      <a:r>
                        <a:rPr lang="ja-JP" sz="1400" b="0" i="0" u="none" strike="noStrike" dirty="0">
                          <a:solidFill>
                            <a:srgbClr val="000000"/>
                          </a:solidFill>
                          <a:effectLst/>
                          <a:latin typeface="+mj-lt"/>
                          <a:ea typeface="Yu Gothic UI" panose="020B0500000000000000" pitchFamily="50" charset="-128"/>
                        </a:rPr>
                        <a:t>引き続き</a:t>
                      </a:r>
                      <a:r>
                        <a:rPr lang="en-US" altLang="ja-JP" sz="1400" b="0" i="0" u="none" strike="noStrike" dirty="0">
                          <a:solidFill>
                            <a:srgbClr val="000000"/>
                          </a:solidFill>
                          <a:effectLst/>
                          <a:latin typeface="+mj-lt"/>
                          <a:ea typeface="Yu Gothic UI" panose="020B0500000000000000" pitchFamily="50" charset="-128"/>
                        </a:rPr>
                        <a:t>DBPARTNER2 Client(64)</a:t>
                      </a:r>
                      <a:r>
                        <a:rPr lang="ja-JP" sz="1400" b="0" i="0" u="none" strike="noStrike" dirty="0">
                          <a:solidFill>
                            <a:srgbClr val="000000"/>
                          </a:solidFill>
                          <a:effectLst/>
                          <a:latin typeface="+mj-lt"/>
                          <a:ea typeface="Yu Gothic UI" panose="020B0500000000000000" pitchFamily="50" charset="-128"/>
                        </a:rPr>
                        <a:t>でも、従来と同じ設定で動作させる場合</a:t>
                      </a:r>
                    </a:p>
                  </a:txBody>
                  <a:tcPr marL="6350" marR="6350" marT="6350" marB="0" anchor="ctr"/>
                </a:tc>
                <a:extLst>
                  <a:ext uri="{0D108BD9-81ED-4DB2-BD59-A6C34878D82A}">
                    <a16:rowId xmlns:a16="http://schemas.microsoft.com/office/drawing/2014/main" val="1564839451"/>
                  </a:ext>
                </a:extLst>
              </a:tr>
              <a:tr h="370840">
                <a:tc>
                  <a:txBody>
                    <a:bodyPr/>
                    <a:lstStyle/>
                    <a:p>
                      <a:pPr algn="just" fontAlgn="ctr"/>
                      <a:r>
                        <a:rPr lang="en-US" sz="1400" b="0" i="0" u="none" strike="noStrike" dirty="0">
                          <a:solidFill>
                            <a:srgbClr val="000000"/>
                          </a:solidFill>
                          <a:effectLst/>
                          <a:latin typeface="+mj-lt"/>
                          <a:ea typeface="Yu Gothic UI" panose="020B0500000000000000" pitchFamily="50" charset="-128"/>
                        </a:rPr>
                        <a:t>*</a:t>
                      </a:r>
                    </a:p>
                    <a:p>
                      <a:pPr algn="just" fontAlgn="ctr"/>
                      <a:r>
                        <a:rPr lang="en-US" sz="1400" b="0" i="0" u="none" strike="noStrike" dirty="0">
                          <a:solidFill>
                            <a:srgbClr val="000000"/>
                          </a:solidFill>
                          <a:effectLst/>
                          <a:latin typeface="+mj-lt"/>
                          <a:ea typeface="Yu Gothic UI" panose="020B0500000000000000" pitchFamily="50" charset="-128"/>
                        </a:rPr>
                        <a:t>（</a:t>
                      </a:r>
                      <a:r>
                        <a:rPr lang="en-US" sz="1400" b="0" i="0" u="none" strike="noStrike" dirty="0" err="1">
                          <a:solidFill>
                            <a:srgbClr val="000000"/>
                          </a:solidFill>
                          <a:effectLst/>
                          <a:latin typeface="+mj-lt"/>
                          <a:ea typeface="Yu Gothic UI" panose="020B0500000000000000" pitchFamily="50" charset="-128"/>
                        </a:rPr>
                        <a:t>SQLソースファイル</a:t>
                      </a:r>
                      <a:r>
                        <a:rPr lang="en-US" sz="1400" b="0" i="0" u="none" strike="noStrike" dirty="0">
                          <a:solidFill>
                            <a:srgbClr val="000000"/>
                          </a:solidFill>
                          <a:effectLst/>
                          <a:latin typeface="+mj-lt"/>
                          <a:ea typeface="Yu Gothic UI" panose="020B0500000000000000" pitchFamily="50" charset="-128"/>
                        </a:rPr>
                        <a:t>）</a:t>
                      </a:r>
                      <a:endParaRPr lang="ja-JP" sz="1400" b="0" i="0" u="none" strike="noStrike" dirty="0">
                        <a:solidFill>
                          <a:srgbClr val="000000"/>
                        </a:solidFill>
                        <a:effectLst/>
                        <a:latin typeface="+mj-lt"/>
                        <a:ea typeface="Yu Gothic UI" panose="020B0500000000000000" pitchFamily="50" charset="-128"/>
                      </a:endParaRPr>
                    </a:p>
                  </a:txBody>
                  <a:tcPr marL="6350" marR="6350" marT="6350" marB="0" anchor="ctr"/>
                </a:tc>
                <a:tc>
                  <a:txBody>
                    <a:bodyPr/>
                    <a:lstStyle/>
                    <a:p>
                      <a:pPr algn="just" fontAlgn="ctr"/>
                      <a:r>
                        <a:rPr lang="en-US" sz="1400" b="0" i="0" u="none" strike="noStrike" dirty="0" err="1">
                          <a:solidFill>
                            <a:srgbClr val="000000"/>
                          </a:solidFill>
                          <a:effectLst/>
                          <a:latin typeface="+mj-lt"/>
                          <a:ea typeface="Yu Gothic UI" panose="020B0500000000000000" pitchFamily="50" charset="-128"/>
                        </a:rPr>
                        <a:t>SQL直接実行でSQLを読み込む際に指定するフォルダ</a:t>
                      </a:r>
                      <a:r>
                        <a:rPr lang="en-US" sz="1400" b="0" i="0" u="none" strike="noStrike" dirty="0">
                          <a:solidFill>
                            <a:srgbClr val="000000"/>
                          </a:solidFill>
                          <a:effectLst/>
                          <a:latin typeface="+mj-lt"/>
                          <a:ea typeface="Yu Gothic UI" panose="020B0500000000000000" pitchFamily="50" charset="-128"/>
                        </a:rPr>
                        <a:t>ー</a:t>
                      </a:r>
                      <a:endParaRPr lang="ja-JP" sz="1400" b="0" i="0" u="none" strike="noStrike" dirty="0">
                        <a:solidFill>
                          <a:srgbClr val="000000"/>
                        </a:solidFill>
                        <a:effectLst/>
                        <a:latin typeface="+mj-lt"/>
                        <a:ea typeface="Yu Gothic UI" panose="020B0500000000000000" pitchFamily="50" charset="-128"/>
                      </a:endParaRPr>
                    </a:p>
                  </a:txBody>
                  <a:tcPr marL="6350" marR="6350" marT="6350" marB="0" anchor="ctr"/>
                </a:tc>
                <a:tc>
                  <a:txBody>
                    <a:bodyPr/>
                    <a:lstStyle/>
                    <a:p>
                      <a:pPr algn="just" fontAlgn="ctr"/>
                      <a:r>
                        <a:rPr lang="ja-JP" sz="1400" b="0" i="0" u="none" strike="noStrike" dirty="0">
                          <a:solidFill>
                            <a:srgbClr val="000000"/>
                          </a:solidFill>
                          <a:effectLst/>
                          <a:latin typeface="+mj-lt"/>
                          <a:ea typeface="Yu Gothic UI" panose="020B0500000000000000" pitchFamily="50" charset="-128"/>
                        </a:rPr>
                        <a:t>引き続き</a:t>
                      </a:r>
                      <a:r>
                        <a:rPr lang="en-US" altLang="ja-JP" sz="1400" b="0" i="0" u="none" strike="noStrike" dirty="0">
                          <a:solidFill>
                            <a:srgbClr val="000000"/>
                          </a:solidFill>
                          <a:effectLst/>
                          <a:latin typeface="+mj-lt"/>
                          <a:ea typeface="Yu Gothic UI" panose="020B0500000000000000" pitchFamily="50" charset="-128"/>
                        </a:rPr>
                        <a:t>DBPARTNER2 Client(64)</a:t>
                      </a:r>
                      <a:r>
                        <a:rPr lang="ja-JP" sz="1400" b="0" i="0" u="none" strike="noStrike" dirty="0">
                          <a:solidFill>
                            <a:srgbClr val="000000"/>
                          </a:solidFill>
                          <a:effectLst/>
                          <a:latin typeface="+mj-lt"/>
                          <a:ea typeface="Yu Gothic UI" panose="020B0500000000000000" pitchFamily="50" charset="-128"/>
                        </a:rPr>
                        <a:t>でも、従来のSQLを実行する場合</a:t>
                      </a:r>
                    </a:p>
                  </a:txBody>
                  <a:tcPr marL="6350" marR="6350" marT="6350" marB="0" anchor="ctr"/>
                </a:tc>
                <a:extLst>
                  <a:ext uri="{0D108BD9-81ED-4DB2-BD59-A6C34878D82A}">
                    <a16:rowId xmlns:a16="http://schemas.microsoft.com/office/drawing/2014/main" val="174838390"/>
                  </a:ext>
                </a:extLst>
              </a:tr>
              <a:tr h="370840">
                <a:tc>
                  <a:txBody>
                    <a:bodyPr/>
                    <a:lstStyle/>
                    <a:p>
                      <a:pPr algn="just" fontAlgn="ctr"/>
                      <a:r>
                        <a:rPr lang="en-US" sz="1400" b="0" i="0" u="none" strike="noStrike" dirty="0">
                          <a:solidFill>
                            <a:srgbClr val="000000"/>
                          </a:solidFill>
                          <a:effectLst/>
                          <a:latin typeface="+mj-lt"/>
                          <a:ea typeface="Yu Gothic UI" panose="020B0500000000000000" pitchFamily="50" charset="-128"/>
                        </a:rPr>
                        <a:t>*.DPC</a:t>
                      </a:r>
                    </a:p>
                    <a:p>
                      <a:pPr algn="just" fontAlgn="ctr"/>
                      <a:r>
                        <a:rPr lang="en-US" sz="1400" b="0" i="0" u="none" strike="noStrike" dirty="0">
                          <a:solidFill>
                            <a:srgbClr val="000000"/>
                          </a:solidFill>
                          <a:effectLst/>
                          <a:latin typeface="+mj-lt"/>
                          <a:ea typeface="Yu Gothic UI" panose="020B0500000000000000" pitchFamily="50" charset="-128"/>
                        </a:rPr>
                        <a:t>（</a:t>
                      </a:r>
                      <a:r>
                        <a:rPr lang="en-US" sz="1400" b="0" i="0" u="none" strike="noStrike" dirty="0" err="1">
                          <a:solidFill>
                            <a:srgbClr val="000000"/>
                          </a:solidFill>
                          <a:effectLst/>
                          <a:latin typeface="+mj-lt"/>
                          <a:ea typeface="Yu Gothic UI" panose="020B0500000000000000" pitchFamily="50" charset="-128"/>
                        </a:rPr>
                        <a:t>手順ファイル</a:t>
                      </a:r>
                      <a:r>
                        <a:rPr lang="en-US" sz="1400" b="0" i="0" u="none" strike="noStrike" dirty="0">
                          <a:solidFill>
                            <a:srgbClr val="000000"/>
                          </a:solidFill>
                          <a:effectLst/>
                          <a:latin typeface="+mj-lt"/>
                          <a:ea typeface="Yu Gothic UI" panose="020B0500000000000000" pitchFamily="50" charset="-128"/>
                        </a:rPr>
                        <a:t>）</a:t>
                      </a:r>
                      <a:endParaRPr lang="ja-JP" sz="1400" b="0" i="0" u="none" strike="noStrike" dirty="0">
                        <a:solidFill>
                          <a:srgbClr val="000000"/>
                        </a:solidFill>
                        <a:effectLst/>
                        <a:latin typeface="+mj-lt"/>
                        <a:ea typeface="Yu Gothic UI" panose="020B0500000000000000" pitchFamily="50" charset="-128"/>
                      </a:endParaRPr>
                    </a:p>
                  </a:txBody>
                  <a:tcPr marL="6350" marR="6350" marT="6350" marB="0" anchor="ctr"/>
                </a:tc>
                <a:tc>
                  <a:txBody>
                    <a:bodyPr/>
                    <a:lstStyle/>
                    <a:p>
                      <a:pPr algn="just" fontAlgn="ctr"/>
                      <a:r>
                        <a:rPr lang="ja-JP" sz="1400" b="0" i="0" u="none" strike="noStrike" dirty="0">
                          <a:solidFill>
                            <a:srgbClr val="000000"/>
                          </a:solidFill>
                          <a:effectLst/>
                          <a:latin typeface="+mj-lt"/>
                          <a:ea typeface="Yu Gothic UI" panose="020B0500000000000000" pitchFamily="50" charset="-128"/>
                        </a:rPr>
                        <a:t>手順ファイルを保存したフォルダー、ならびにインストール時に指定したフォルダー、または</a:t>
                      </a:r>
                      <a:r>
                        <a:rPr lang="en-US" altLang="ja-JP" sz="1400" b="0" i="0" u="none" strike="noStrike" dirty="0">
                          <a:solidFill>
                            <a:srgbClr val="000000"/>
                          </a:solidFill>
                          <a:effectLst/>
                          <a:latin typeface="+mj-lt"/>
                          <a:ea typeface="Yu Gothic UI" panose="020B0500000000000000" pitchFamily="50" charset="-128"/>
                        </a:rPr>
                        <a:t>DBPARTNER2 Client</a:t>
                      </a:r>
                      <a:r>
                        <a:rPr lang="ja-JP" sz="1400" b="0" i="0" u="none" strike="noStrike" dirty="0">
                          <a:solidFill>
                            <a:srgbClr val="000000"/>
                          </a:solidFill>
                          <a:effectLst/>
                          <a:latin typeface="+mj-lt"/>
                          <a:ea typeface="Yu Gothic UI" panose="020B0500000000000000" pitchFamily="50" charset="-128"/>
                        </a:rPr>
                        <a:t>のインストール先\GUI</a:t>
                      </a:r>
                    </a:p>
                  </a:txBody>
                  <a:tcPr marL="6350" marR="6350" marT="6350" marB="0" anchor="ctr"/>
                </a:tc>
                <a:tc>
                  <a:txBody>
                    <a:bodyPr/>
                    <a:lstStyle/>
                    <a:p>
                      <a:pPr algn="just" fontAlgn="ctr"/>
                      <a:r>
                        <a:rPr lang="ja-JP" sz="1400" b="0" i="0" u="none" strike="noStrike" dirty="0">
                          <a:solidFill>
                            <a:srgbClr val="000000"/>
                          </a:solidFill>
                          <a:effectLst/>
                          <a:latin typeface="+mj-lt"/>
                          <a:ea typeface="Yu Gothic UI" panose="020B0500000000000000" pitchFamily="50" charset="-128"/>
                        </a:rPr>
                        <a:t>引き続き</a:t>
                      </a:r>
                      <a:r>
                        <a:rPr lang="en-US" altLang="ja-JP" sz="1400" b="0" i="0" u="none" strike="noStrike" dirty="0">
                          <a:solidFill>
                            <a:srgbClr val="000000"/>
                          </a:solidFill>
                          <a:effectLst/>
                          <a:latin typeface="+mj-lt"/>
                          <a:ea typeface="Yu Gothic UI" panose="020B0500000000000000" pitchFamily="50" charset="-128"/>
                        </a:rPr>
                        <a:t>DBPARTNER2 Client(64)</a:t>
                      </a:r>
                      <a:r>
                        <a:rPr lang="ja-JP" sz="1400" b="0" i="0" u="none" strike="noStrike" dirty="0">
                          <a:solidFill>
                            <a:srgbClr val="000000"/>
                          </a:solidFill>
                          <a:effectLst/>
                          <a:latin typeface="+mj-lt"/>
                          <a:ea typeface="Yu Gothic UI" panose="020B0500000000000000" pitchFamily="50" charset="-128"/>
                        </a:rPr>
                        <a:t>でも、従来の手順ファイルを使用する場合</a:t>
                      </a:r>
                    </a:p>
                  </a:txBody>
                  <a:tcPr marL="6350" marR="6350" marT="6350" marB="0" anchor="ctr"/>
                </a:tc>
                <a:extLst>
                  <a:ext uri="{0D108BD9-81ED-4DB2-BD59-A6C34878D82A}">
                    <a16:rowId xmlns:a16="http://schemas.microsoft.com/office/drawing/2014/main" val="2550797887"/>
                  </a:ext>
                </a:extLst>
              </a:tr>
              <a:tr h="370840">
                <a:tc>
                  <a:txBody>
                    <a:bodyPr/>
                    <a:lstStyle/>
                    <a:p>
                      <a:pPr algn="just" fontAlgn="ctr"/>
                      <a:r>
                        <a:rPr lang="en-US" sz="1400" b="0" i="0" u="none" strike="noStrike" dirty="0">
                          <a:solidFill>
                            <a:srgbClr val="000000"/>
                          </a:solidFill>
                          <a:effectLst/>
                          <a:latin typeface="+mj-lt"/>
                          <a:ea typeface="Yu Gothic UI" panose="020B0500000000000000" pitchFamily="50" charset="-128"/>
                        </a:rPr>
                        <a:t>*.DPD</a:t>
                      </a:r>
                    </a:p>
                    <a:p>
                      <a:pPr algn="just" fontAlgn="ctr"/>
                      <a:r>
                        <a:rPr lang="en-US" sz="1400" b="0" i="0" u="none" strike="noStrike" dirty="0">
                          <a:solidFill>
                            <a:srgbClr val="000000"/>
                          </a:solidFill>
                          <a:effectLst/>
                          <a:latin typeface="+mj-lt"/>
                          <a:ea typeface="Yu Gothic UI" panose="020B0500000000000000" pitchFamily="50" charset="-128"/>
                        </a:rPr>
                        <a:t>（</a:t>
                      </a:r>
                      <a:r>
                        <a:rPr lang="en-US" sz="1400" b="0" i="0" u="none" strike="noStrike" dirty="0" err="1">
                          <a:solidFill>
                            <a:srgbClr val="000000"/>
                          </a:solidFill>
                          <a:effectLst/>
                          <a:latin typeface="+mj-lt"/>
                          <a:ea typeface="Yu Gothic UI" panose="020B0500000000000000" pitchFamily="50" charset="-128"/>
                        </a:rPr>
                        <a:t>見出し辞書ファイル</a:t>
                      </a:r>
                      <a:r>
                        <a:rPr lang="en-US" sz="1400" b="0" i="0" u="none" strike="noStrike" dirty="0">
                          <a:solidFill>
                            <a:srgbClr val="000000"/>
                          </a:solidFill>
                          <a:effectLst/>
                          <a:latin typeface="+mj-lt"/>
                          <a:ea typeface="Yu Gothic UI" panose="020B0500000000000000" pitchFamily="50" charset="-128"/>
                        </a:rPr>
                        <a:t>）</a:t>
                      </a:r>
                      <a:endParaRPr lang="ja-JP" sz="1400" b="0" i="0" u="none" strike="noStrike" dirty="0">
                        <a:solidFill>
                          <a:srgbClr val="000000"/>
                        </a:solidFill>
                        <a:effectLst/>
                        <a:latin typeface="+mj-lt"/>
                        <a:ea typeface="Yu Gothic UI" panose="020B0500000000000000" pitchFamily="50" charset="-128"/>
                      </a:endParaRPr>
                    </a:p>
                  </a:txBody>
                  <a:tcPr marL="6350" marR="6350" marT="6350" marB="0" anchor="ctr"/>
                </a:tc>
                <a:tc>
                  <a:txBody>
                    <a:bodyPr/>
                    <a:lstStyle/>
                    <a:p>
                      <a:pPr algn="just" fontAlgn="ctr"/>
                      <a:r>
                        <a:rPr lang="ja-JP" sz="1400" b="0" i="0" u="none" strike="noStrike" dirty="0">
                          <a:solidFill>
                            <a:srgbClr val="000000"/>
                          </a:solidFill>
                          <a:effectLst/>
                          <a:latin typeface="+mj-lt"/>
                          <a:ea typeface="Yu Gothic UI" panose="020B0500000000000000" pitchFamily="50" charset="-128"/>
                        </a:rPr>
                        <a:t>見出し辞書を保存したフォルダー</a:t>
                      </a:r>
                      <a:r>
                        <a:rPr lang="ja-JP" sz="1400" b="0" i="0" u="none" strike="noStrike" baseline="30000" dirty="0">
                          <a:solidFill>
                            <a:srgbClr val="000000"/>
                          </a:solidFill>
                          <a:effectLst/>
                          <a:latin typeface="+mj-lt"/>
                          <a:ea typeface="Yu Gothic UI" panose="020B0500000000000000" pitchFamily="50" charset="-128"/>
                        </a:rPr>
                        <a:t>※1</a:t>
                      </a:r>
                      <a:r>
                        <a:rPr lang="ja-JP" sz="1400" b="0" i="0" u="none" strike="noStrike" dirty="0">
                          <a:solidFill>
                            <a:srgbClr val="000000"/>
                          </a:solidFill>
                          <a:effectLst/>
                          <a:latin typeface="+mj-lt"/>
                          <a:ea typeface="Yu Gothic UI" panose="020B0500000000000000" pitchFamily="50" charset="-128"/>
                        </a:rPr>
                        <a:t>、または</a:t>
                      </a:r>
                      <a:r>
                        <a:rPr lang="en-US" altLang="ja-JP" sz="1400" b="0" i="0" u="none" strike="noStrike" dirty="0">
                          <a:solidFill>
                            <a:srgbClr val="000000"/>
                          </a:solidFill>
                          <a:effectLst/>
                          <a:latin typeface="+mj-lt"/>
                          <a:ea typeface="Yu Gothic UI" panose="020B0500000000000000" pitchFamily="50" charset="-128"/>
                        </a:rPr>
                        <a:t>DBPARTNER2 Client</a:t>
                      </a:r>
                      <a:r>
                        <a:rPr lang="ja-JP" sz="1400" b="0" i="0" u="none" strike="noStrike" dirty="0">
                          <a:solidFill>
                            <a:srgbClr val="000000"/>
                          </a:solidFill>
                          <a:effectLst/>
                          <a:latin typeface="+mj-lt"/>
                          <a:ea typeface="Yu Gothic UI" panose="020B0500000000000000" pitchFamily="50" charset="-128"/>
                        </a:rPr>
                        <a:t>のインストール先</a:t>
                      </a:r>
                    </a:p>
                  </a:txBody>
                  <a:tcPr marL="6350" marR="6350" marT="6350" marB="0" anchor="ctr"/>
                </a:tc>
                <a:tc>
                  <a:txBody>
                    <a:bodyPr/>
                    <a:lstStyle/>
                    <a:p>
                      <a:pPr algn="just" fontAlgn="ctr"/>
                      <a:r>
                        <a:rPr lang="ja-JP" sz="1400" b="0" i="0" u="none" strike="noStrike" dirty="0">
                          <a:solidFill>
                            <a:srgbClr val="000000"/>
                          </a:solidFill>
                          <a:effectLst/>
                          <a:latin typeface="+mj-lt"/>
                          <a:ea typeface="Yu Gothic UI" panose="020B0500000000000000" pitchFamily="50" charset="-128"/>
                        </a:rPr>
                        <a:t>引き続き</a:t>
                      </a:r>
                      <a:r>
                        <a:rPr lang="en-US" altLang="ja-JP" sz="1400" b="0" i="0" u="none" strike="noStrike" dirty="0">
                          <a:solidFill>
                            <a:srgbClr val="000000"/>
                          </a:solidFill>
                          <a:effectLst/>
                          <a:latin typeface="+mj-lt"/>
                          <a:ea typeface="Yu Gothic UI" panose="020B0500000000000000" pitchFamily="50" charset="-128"/>
                        </a:rPr>
                        <a:t>DBPARTNER2 Client(64)</a:t>
                      </a:r>
                      <a:r>
                        <a:rPr lang="ja-JP" sz="1400" b="0" i="0" u="none" strike="noStrike" dirty="0">
                          <a:solidFill>
                            <a:srgbClr val="000000"/>
                          </a:solidFill>
                          <a:effectLst/>
                          <a:latin typeface="+mj-lt"/>
                          <a:ea typeface="Yu Gothic UI" panose="020B0500000000000000" pitchFamily="50" charset="-128"/>
                        </a:rPr>
                        <a:t>でも、従来の見出し辞書を使用する場合</a:t>
                      </a:r>
                    </a:p>
                  </a:txBody>
                  <a:tcPr marL="6350" marR="6350" marT="6350" marB="0" anchor="ctr"/>
                </a:tc>
                <a:extLst>
                  <a:ext uri="{0D108BD9-81ED-4DB2-BD59-A6C34878D82A}">
                    <a16:rowId xmlns:a16="http://schemas.microsoft.com/office/drawing/2014/main" val="3191322765"/>
                  </a:ext>
                </a:extLst>
              </a:tr>
              <a:tr h="370840">
                <a:tc>
                  <a:txBody>
                    <a:bodyPr/>
                    <a:lstStyle/>
                    <a:p>
                      <a:pPr algn="just" fontAlgn="ctr"/>
                      <a:r>
                        <a:rPr lang="en-US" sz="1400" b="0" i="0" u="none" strike="noStrike" dirty="0">
                          <a:solidFill>
                            <a:srgbClr val="000000"/>
                          </a:solidFill>
                          <a:effectLst/>
                          <a:latin typeface="+mj-lt"/>
                          <a:ea typeface="Yu Gothic UI" panose="020B0500000000000000" pitchFamily="50" charset="-128"/>
                        </a:rPr>
                        <a:t>*.</a:t>
                      </a:r>
                      <a:r>
                        <a:rPr lang="en-US" sz="1400" b="0" i="0" u="none" strike="noStrike" dirty="0" err="1">
                          <a:solidFill>
                            <a:srgbClr val="000000"/>
                          </a:solidFill>
                          <a:effectLst/>
                          <a:latin typeface="+mj-lt"/>
                          <a:ea typeface="Yu Gothic UI" panose="020B0500000000000000" pitchFamily="50" charset="-128"/>
                        </a:rPr>
                        <a:t>xlam</a:t>
                      </a:r>
                      <a:endParaRPr lang="en-US" sz="1400" b="0" i="0" u="none" strike="noStrike" dirty="0">
                        <a:solidFill>
                          <a:srgbClr val="000000"/>
                        </a:solidFill>
                        <a:effectLst/>
                        <a:latin typeface="+mj-lt"/>
                        <a:ea typeface="Yu Gothic UI" panose="020B0500000000000000" pitchFamily="50" charset="-128"/>
                      </a:endParaRPr>
                    </a:p>
                    <a:p>
                      <a:pPr algn="just" fontAlgn="ctr"/>
                      <a:r>
                        <a:rPr lang="en-US" sz="1400" b="0" i="0" u="none" strike="noStrike" dirty="0">
                          <a:solidFill>
                            <a:srgbClr val="000000"/>
                          </a:solidFill>
                          <a:effectLst/>
                          <a:latin typeface="+mj-lt"/>
                          <a:ea typeface="Yu Gothic UI" panose="020B0500000000000000" pitchFamily="50" charset="-128"/>
                        </a:rPr>
                        <a:t>（</a:t>
                      </a:r>
                      <a:r>
                        <a:rPr lang="en-US" sz="1400" b="0" i="0" u="none" strike="noStrike" dirty="0" err="1">
                          <a:solidFill>
                            <a:srgbClr val="000000"/>
                          </a:solidFill>
                          <a:effectLst/>
                          <a:latin typeface="+mj-lt"/>
                          <a:ea typeface="Yu Gothic UI" panose="020B0500000000000000" pitchFamily="50" charset="-128"/>
                        </a:rPr>
                        <a:t>QueryEndファイル</a:t>
                      </a:r>
                      <a:r>
                        <a:rPr lang="en-US" sz="1400" b="0" i="0" u="none" strike="noStrike" dirty="0">
                          <a:solidFill>
                            <a:srgbClr val="000000"/>
                          </a:solidFill>
                          <a:effectLst/>
                          <a:latin typeface="+mj-lt"/>
                          <a:ea typeface="Yu Gothic UI" panose="020B0500000000000000" pitchFamily="50" charset="-128"/>
                        </a:rPr>
                        <a:t>）</a:t>
                      </a:r>
                      <a:endParaRPr lang="ja-JP" sz="1400" b="0" i="0" u="none" strike="noStrike" dirty="0">
                        <a:solidFill>
                          <a:srgbClr val="000000"/>
                        </a:solidFill>
                        <a:effectLst/>
                        <a:latin typeface="+mj-lt"/>
                        <a:ea typeface="Yu Gothic UI" panose="020B0500000000000000" pitchFamily="50" charset="-128"/>
                      </a:endParaRPr>
                    </a:p>
                  </a:txBody>
                  <a:tcPr marL="6350" marR="6350" marT="6350" marB="0" anchor="ctr"/>
                </a:tc>
                <a:tc>
                  <a:txBody>
                    <a:bodyPr/>
                    <a:lstStyle/>
                    <a:p>
                      <a:pPr algn="just" fontAlgn="ctr"/>
                      <a:r>
                        <a:rPr lang="en-US" sz="1400" b="0" i="0" u="none" strike="noStrike" dirty="0" err="1">
                          <a:solidFill>
                            <a:srgbClr val="000000"/>
                          </a:solidFill>
                          <a:effectLst/>
                          <a:latin typeface="+mj-lt"/>
                          <a:ea typeface="Yu Gothic UI" panose="020B0500000000000000" pitchFamily="50" charset="-128"/>
                        </a:rPr>
                        <a:t>Excel連携の貼付オプションのQueryEndを記述するファイルの格納先フォルダ</a:t>
                      </a:r>
                      <a:r>
                        <a:rPr lang="en-US" sz="1400" b="0" i="0" u="none" strike="noStrike" dirty="0">
                          <a:solidFill>
                            <a:srgbClr val="000000"/>
                          </a:solidFill>
                          <a:effectLst/>
                          <a:latin typeface="+mj-lt"/>
                          <a:ea typeface="Yu Gothic UI" panose="020B0500000000000000" pitchFamily="50" charset="-128"/>
                        </a:rPr>
                        <a:t>ー</a:t>
                      </a:r>
                      <a:endParaRPr lang="ja-JP" sz="1400" b="0" i="0" u="none" strike="noStrike" dirty="0">
                        <a:solidFill>
                          <a:srgbClr val="000000"/>
                        </a:solidFill>
                        <a:effectLst/>
                        <a:latin typeface="+mj-lt"/>
                        <a:ea typeface="Yu Gothic UI" panose="020B0500000000000000" pitchFamily="50" charset="-128"/>
                      </a:endParaRPr>
                    </a:p>
                  </a:txBody>
                  <a:tcPr marL="6350" marR="6350" marT="6350" marB="0" anchor="ctr"/>
                </a:tc>
                <a:tc>
                  <a:txBody>
                    <a:bodyPr/>
                    <a:lstStyle/>
                    <a:p>
                      <a:pPr algn="just" fontAlgn="ctr"/>
                      <a:r>
                        <a:rPr lang="ja-JP" sz="1400" b="0" i="0" u="none" strike="noStrike" dirty="0">
                          <a:solidFill>
                            <a:srgbClr val="000000"/>
                          </a:solidFill>
                          <a:effectLst/>
                          <a:latin typeface="+mj-lt"/>
                          <a:ea typeface="Yu Gothic UI" panose="020B0500000000000000" pitchFamily="50" charset="-128"/>
                        </a:rPr>
                        <a:t>引き続き</a:t>
                      </a:r>
                      <a:r>
                        <a:rPr lang="en-US" altLang="ja-JP" sz="1400" b="0" i="0" u="none" strike="noStrike" dirty="0">
                          <a:solidFill>
                            <a:srgbClr val="000000"/>
                          </a:solidFill>
                          <a:effectLst/>
                          <a:latin typeface="+mj-lt"/>
                          <a:ea typeface="Yu Gothic UI" panose="020B0500000000000000" pitchFamily="50" charset="-128"/>
                        </a:rPr>
                        <a:t>DBPARTNER2 Client(64)</a:t>
                      </a:r>
                      <a:r>
                        <a:rPr lang="ja-JP" sz="1400" b="0" i="0" u="none" strike="noStrike" dirty="0">
                          <a:solidFill>
                            <a:srgbClr val="000000"/>
                          </a:solidFill>
                          <a:effectLst/>
                          <a:latin typeface="+mj-lt"/>
                          <a:ea typeface="Yu Gothic UI" panose="020B0500000000000000" pitchFamily="50" charset="-128"/>
                        </a:rPr>
                        <a:t>でも、Excel連携の貼付オプションのQueryEndを使用する場合</a:t>
                      </a:r>
                    </a:p>
                  </a:txBody>
                  <a:tcPr marL="6350" marR="6350" marT="6350" marB="0" anchor="ctr"/>
                </a:tc>
                <a:extLst>
                  <a:ext uri="{0D108BD9-81ED-4DB2-BD59-A6C34878D82A}">
                    <a16:rowId xmlns:a16="http://schemas.microsoft.com/office/drawing/2014/main" val="703040222"/>
                  </a:ext>
                </a:extLst>
              </a:tr>
            </a:tbl>
          </a:graphicData>
        </a:graphic>
      </p:graphicFrame>
      <p:sp>
        <p:nvSpPr>
          <p:cNvPr id="14" name="Text Placeholder 14">
            <a:extLst>
              <a:ext uri="{FF2B5EF4-FFF2-40B4-BE49-F238E27FC236}">
                <a16:creationId xmlns:a16="http://schemas.microsoft.com/office/drawing/2014/main" id="{45D7FC7C-4FB7-7B1A-8D8A-6F22157C9DBB}"/>
              </a:ext>
            </a:extLst>
          </p:cNvPr>
          <p:cNvSpPr txBox="1">
            <a:spLocks/>
          </p:cNvSpPr>
          <p:nvPr/>
        </p:nvSpPr>
        <p:spPr>
          <a:xfrm>
            <a:off x="723184" y="5499589"/>
            <a:ext cx="10485883" cy="363417"/>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b="0" i="0" u="none" strike="noStrike" kern="100" baseline="0" dirty="0">
                <a:latin typeface="+mj-lt"/>
                <a:ea typeface="Yu Gothic UI" panose="020B0500000000000000" pitchFamily="50" charset="-128"/>
              </a:rPr>
              <a:t>　注</a:t>
            </a:r>
            <a:r>
              <a:rPr lang="en-US" altLang="ja-JP" b="0" i="0" u="none" strike="noStrike" kern="100" baseline="0" dirty="0">
                <a:latin typeface="+mj-lt"/>
                <a:ea typeface="Yu Gothic UI" panose="020B0500000000000000" pitchFamily="50" charset="-128"/>
              </a:rPr>
              <a:t>※1</a:t>
            </a:r>
            <a:r>
              <a:rPr lang="ja-JP" altLang="en-US" b="0" i="0" u="none" strike="noStrike" kern="100" baseline="0" dirty="0">
                <a:latin typeface="+mj-lt"/>
                <a:ea typeface="Yu Gothic UI" panose="020B0500000000000000" pitchFamily="50" charset="-128"/>
              </a:rPr>
              <a:t>　　</a:t>
            </a:r>
            <a:r>
              <a:rPr lang="en-US" altLang="ja-JP" b="0" i="0" u="none" strike="noStrike" kern="100" baseline="0" dirty="0">
                <a:latin typeface="+mj-lt"/>
                <a:ea typeface="Yu Gothic UI" panose="020B0500000000000000" pitchFamily="50" charset="-128"/>
              </a:rPr>
              <a:t>[</a:t>
            </a:r>
            <a:r>
              <a:rPr lang="ja-JP" altLang="en-US" b="0" i="0" u="none" strike="noStrike" kern="100" baseline="0" dirty="0">
                <a:latin typeface="+mj-lt"/>
                <a:ea typeface="Yu Gothic UI" panose="020B0500000000000000" pitchFamily="50" charset="-128"/>
              </a:rPr>
              <a:t>ツール</a:t>
            </a:r>
            <a:r>
              <a:rPr lang="en-US" altLang="ja-JP" b="0" i="0" u="none" strike="noStrike" kern="100" baseline="0" dirty="0">
                <a:latin typeface="+mj-lt"/>
                <a:ea typeface="Yu Gothic UI" panose="020B0500000000000000" pitchFamily="50" charset="-128"/>
              </a:rPr>
              <a:t>][</a:t>
            </a:r>
            <a:r>
              <a:rPr lang="ja-JP" altLang="en-US" b="0" i="0" u="none" strike="noStrike" kern="100" baseline="0" dirty="0">
                <a:latin typeface="+mj-lt"/>
                <a:ea typeface="Yu Gothic UI" panose="020B0500000000000000" pitchFamily="50" charset="-128"/>
              </a:rPr>
              <a:t>オプション</a:t>
            </a:r>
            <a:r>
              <a:rPr lang="en-US" altLang="ja-JP" b="0" i="0" u="none" strike="noStrike" kern="100" baseline="0" dirty="0">
                <a:latin typeface="+mj-lt"/>
                <a:ea typeface="Yu Gothic UI" panose="020B0500000000000000" pitchFamily="50" charset="-128"/>
              </a:rPr>
              <a:t>]</a:t>
            </a:r>
            <a:r>
              <a:rPr lang="ja-JP" altLang="en-US" b="0" i="0" u="none" strike="noStrike" kern="100" baseline="0" dirty="0">
                <a:latin typeface="+mj-lt"/>
                <a:ea typeface="Yu Gothic UI" panose="020B0500000000000000" pitchFamily="50" charset="-128"/>
              </a:rPr>
              <a:t>から</a:t>
            </a:r>
            <a:r>
              <a:rPr lang="en-US" altLang="ja-JP" b="0" i="0" u="none" strike="noStrike" kern="100" baseline="0" dirty="0">
                <a:latin typeface="+mj-lt"/>
                <a:ea typeface="Yu Gothic UI" panose="020B0500000000000000" pitchFamily="50" charset="-128"/>
              </a:rPr>
              <a:t>[</a:t>
            </a:r>
            <a:r>
              <a:rPr lang="ja-JP" altLang="en-US" b="0" i="0" u="none" strike="noStrike" kern="100" baseline="0" dirty="0">
                <a:latin typeface="+mj-lt"/>
                <a:ea typeface="Yu Gothic UI" panose="020B0500000000000000" pitchFamily="50" charset="-128"/>
              </a:rPr>
              <a:t>見出し辞書</a:t>
            </a:r>
            <a:r>
              <a:rPr lang="en-US" altLang="ja-JP" b="0" i="0" u="none" strike="noStrike" kern="100" baseline="0" dirty="0">
                <a:latin typeface="+mj-lt"/>
                <a:ea typeface="Yu Gothic UI" panose="020B0500000000000000" pitchFamily="50" charset="-128"/>
              </a:rPr>
              <a:t>]</a:t>
            </a:r>
            <a:r>
              <a:rPr lang="ja-JP" altLang="en-US" b="0" i="0" u="none" strike="noStrike" kern="100" baseline="0" dirty="0">
                <a:latin typeface="+mj-lt"/>
                <a:ea typeface="Yu Gothic UI" panose="020B0500000000000000" pitchFamily="50" charset="-128"/>
              </a:rPr>
              <a:t>タブを開くと表示される、</a:t>
            </a:r>
            <a:r>
              <a:rPr lang="en-US" altLang="ja-JP" b="0" i="0" u="none" strike="noStrike" kern="100" baseline="0" dirty="0">
                <a:latin typeface="+mj-lt"/>
                <a:ea typeface="Yu Gothic UI" panose="020B0500000000000000" pitchFamily="50" charset="-128"/>
              </a:rPr>
              <a:t>[</a:t>
            </a:r>
            <a:r>
              <a:rPr lang="ja-JP" altLang="en-US" b="0" i="0" u="none" strike="noStrike" kern="100" baseline="0" dirty="0">
                <a:latin typeface="+mj-lt"/>
                <a:ea typeface="Yu Gothic UI" panose="020B0500000000000000" pitchFamily="50" charset="-128"/>
              </a:rPr>
              <a:t>辞書ﾌｫﾙﾀﾞ</a:t>
            </a:r>
            <a:r>
              <a:rPr lang="en-US" altLang="ja-JP" b="0" i="0" u="none" strike="noStrike" kern="100" baseline="0" dirty="0">
                <a:latin typeface="+mj-lt"/>
                <a:ea typeface="Yu Gothic UI" panose="020B0500000000000000" pitchFamily="50" charset="-128"/>
              </a:rPr>
              <a:t>:]</a:t>
            </a:r>
            <a:r>
              <a:rPr lang="ja-JP" altLang="en-US" b="0" i="0" u="none" strike="noStrike" kern="100" baseline="0" dirty="0">
                <a:latin typeface="+mj-lt"/>
                <a:ea typeface="Yu Gothic UI" panose="020B0500000000000000" pitchFamily="50" charset="-128"/>
              </a:rPr>
              <a:t>に指定されているフォルダーのこと</a:t>
            </a:r>
          </a:p>
        </p:txBody>
      </p:sp>
      <p:sp>
        <p:nvSpPr>
          <p:cNvPr id="9" name="Text Placeholder 14">
            <a:extLst>
              <a:ext uri="{FF2B5EF4-FFF2-40B4-BE49-F238E27FC236}">
                <a16:creationId xmlns:a16="http://schemas.microsoft.com/office/drawing/2014/main" id="{A7B63889-C9D8-CE5B-57EC-F460B5B97FB4}"/>
              </a:ext>
            </a:extLst>
          </p:cNvPr>
          <p:cNvSpPr txBox="1">
            <a:spLocks/>
          </p:cNvSpPr>
          <p:nvPr/>
        </p:nvSpPr>
        <p:spPr>
          <a:xfrm>
            <a:off x="601217" y="1574897"/>
            <a:ext cx="10485883" cy="1071588"/>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indent="0" algn="just">
              <a:buNone/>
            </a:pPr>
            <a:r>
              <a:rPr lang="ja-JP" altLang="en-US" sz="1800" b="0" i="0" u="none" strike="noStrike" kern="100" baseline="0" dirty="0">
                <a:latin typeface="+mj-lt"/>
                <a:ea typeface="Yu Gothic UI" panose="020B0500000000000000" pitchFamily="50" charset="-128"/>
              </a:rPr>
              <a:t>　必要に応じて</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で使用している設定ファイルなどを退避します。退避するファイルの候補は表のとおりです。なお、</a:t>
            </a:r>
            <a:r>
              <a:rPr lang="en-US" altLang="ja-JP" sz="1800" b="0" i="0" u="none" strike="noStrike" kern="100" baseline="0" dirty="0">
                <a:latin typeface="+mj-lt"/>
                <a:ea typeface="Yu Gothic UI" panose="020B0500000000000000" pitchFamily="50" charset="-128"/>
              </a:rPr>
              <a:t>Dbpart2.ini</a:t>
            </a:r>
            <a:r>
              <a:rPr lang="ja-JP" altLang="en-US" sz="1800" b="0" i="0" u="none" strike="noStrike" kern="100" baseline="0" dirty="0">
                <a:latin typeface="+mj-lt"/>
                <a:ea typeface="Yu Gothic UI" panose="020B0500000000000000" pitchFamily="50" charset="-128"/>
              </a:rPr>
              <a:t>には互換性がないため、</a:t>
            </a:r>
            <a:r>
              <a:rPr lang="en-US" altLang="ja-JP" sz="1800" b="0" i="0" u="none" strike="noStrike" kern="100" baseline="0" dirty="0">
                <a:latin typeface="+mj-lt"/>
                <a:ea typeface="Yu Gothic UI" panose="020B0500000000000000" pitchFamily="50" charset="-128"/>
              </a:rPr>
              <a:t>DBPARTNER2 Client(64)</a:t>
            </a:r>
            <a:r>
              <a:rPr lang="ja-JP" altLang="en-US" sz="1800" b="0" i="0" u="none" strike="noStrike" kern="100" baseline="0" dirty="0">
                <a:latin typeface="+mj-lt"/>
                <a:ea typeface="Yu Gothic UI" panose="020B0500000000000000" pitchFamily="50" charset="-128"/>
              </a:rPr>
              <a:t>の環境に移行すことはできません。</a:t>
            </a:r>
          </a:p>
        </p:txBody>
      </p:sp>
    </p:spTree>
    <p:extLst>
      <p:ext uri="{BB962C8B-B14F-4D97-AF65-F5344CB8AC3E}">
        <p14:creationId xmlns:p14="http://schemas.microsoft.com/office/powerpoint/2010/main" val="1100388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D5A14A-21D1-D267-D586-8AB08687843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4A897D-2187-38D0-14BB-C9E7124A2283}"/>
              </a:ext>
            </a:extLst>
          </p:cNvPr>
          <p:cNvSpPr>
            <a:spLocks noGrp="1"/>
          </p:cNvSpPr>
          <p:nvPr>
            <p:ph type="ftr" sz="quarter" idx="11"/>
          </p:nvPr>
        </p:nvSpPr>
        <p:spPr/>
        <p:txBody>
          <a:bodyPr/>
          <a:lstStyle/>
          <a:p>
            <a:r>
              <a:rPr lang="en-US" altLang="ja-JP" dirty="0">
                <a:latin typeface="+mj-lt"/>
                <a:ea typeface="Yu Gothic UI" panose="020B0500000000000000" pitchFamily="50" charset="-128"/>
              </a:rPr>
              <a:t>DBPARTNER2 Client</a:t>
            </a:r>
            <a:r>
              <a:rPr lang="ja-JP" altLang="en-US" dirty="0">
                <a:latin typeface="+mj-lt"/>
                <a:ea typeface="Yu Gothic UI" panose="020B0500000000000000" pitchFamily="50" charset="-128"/>
              </a:rPr>
              <a:t>　</a:t>
            </a:r>
            <a:r>
              <a:rPr lang="en-US" altLang="ja-JP" dirty="0">
                <a:latin typeface="+mj-lt"/>
                <a:ea typeface="Yu Gothic UI" panose="020B0500000000000000" pitchFamily="50" charset="-128"/>
              </a:rPr>
              <a:t>64</a:t>
            </a:r>
            <a:r>
              <a:rPr lang="ja-JP" altLang="en-US" dirty="0">
                <a:latin typeface="+mj-lt"/>
                <a:ea typeface="Yu Gothic UI" panose="020B0500000000000000" pitchFamily="50" charset="-128"/>
              </a:rPr>
              <a:t>ビット版への移行ガイドライン</a:t>
            </a:r>
            <a:endParaRPr lang="en-GB" altLang="ja-JP" dirty="0">
              <a:latin typeface="+mj-lt"/>
              <a:ea typeface="Yu Gothic UI" panose="020B0500000000000000" pitchFamily="50" charset="-128"/>
            </a:endParaRPr>
          </a:p>
        </p:txBody>
      </p:sp>
      <p:sp>
        <p:nvSpPr>
          <p:cNvPr id="3" name="Slide Number Placeholder 2">
            <a:extLst>
              <a:ext uri="{FF2B5EF4-FFF2-40B4-BE49-F238E27FC236}">
                <a16:creationId xmlns:a16="http://schemas.microsoft.com/office/drawing/2014/main" id="{F451B23E-7A1C-395D-D931-F5A320A7B582}"/>
              </a:ext>
            </a:extLst>
          </p:cNvPr>
          <p:cNvSpPr>
            <a:spLocks noGrp="1"/>
          </p:cNvSpPr>
          <p:nvPr>
            <p:ph type="sldNum" sz="quarter" idx="12"/>
          </p:nvPr>
        </p:nvSpPr>
        <p:spPr/>
        <p:txBody>
          <a:bodyPr/>
          <a:lstStyle/>
          <a:p>
            <a:fld id="{29F4BC05-462B-4F19-BE6B-A1043C81AA78}" type="slidenum">
              <a:rPr lang="en-GB" smtClean="0"/>
              <a:t>9</a:t>
            </a:fld>
            <a:endParaRPr lang="en-GB"/>
          </a:p>
        </p:txBody>
      </p:sp>
      <p:sp>
        <p:nvSpPr>
          <p:cNvPr id="8" name="Title 3">
            <a:extLst>
              <a:ext uri="{FF2B5EF4-FFF2-40B4-BE49-F238E27FC236}">
                <a16:creationId xmlns:a16="http://schemas.microsoft.com/office/drawing/2014/main" id="{1C89745D-81A5-C566-F378-4FA4B582695D}"/>
              </a:ext>
            </a:extLst>
          </p:cNvPr>
          <p:cNvSpPr>
            <a:spLocks noGrp="1"/>
          </p:cNvSpPr>
          <p:nvPr>
            <p:ph type="title"/>
          </p:nvPr>
        </p:nvSpPr>
        <p:spPr>
          <a:xfrm>
            <a:off x="469900" y="974740"/>
            <a:ext cx="10261112" cy="553998"/>
          </a:xfrm>
        </p:spPr>
        <p:txBody>
          <a:bodyPr/>
          <a:lstStyle/>
          <a:p>
            <a:pPr algn="l"/>
            <a:r>
              <a:rPr lang="en-US" altLang="ja-JP" sz="3200" b="0" i="0" strike="noStrike" kern="100" baseline="0" dirty="0">
                <a:solidFill>
                  <a:schemeClr val="tx1"/>
                </a:solidFill>
                <a:ea typeface="Yu Gothic UI" panose="020B0500000000000000" pitchFamily="50" charset="-128"/>
              </a:rPr>
              <a:t>DBPARTNER2 Client</a:t>
            </a:r>
            <a:r>
              <a:rPr lang="ja-JP" altLang="en-US" sz="3200" b="0" i="0" strike="noStrike" kern="100" baseline="0" dirty="0">
                <a:solidFill>
                  <a:schemeClr val="tx1"/>
                </a:solidFill>
                <a:ea typeface="Yu Gothic UI" panose="020B0500000000000000" pitchFamily="50" charset="-128"/>
              </a:rPr>
              <a:t>をアンインストール</a:t>
            </a:r>
            <a:endParaRPr lang="en-GB" sz="3200" dirty="0">
              <a:solidFill>
                <a:schemeClr val="tx1"/>
              </a:solidFill>
              <a:ea typeface="Yu Gothic UI" panose="020B0500000000000000" pitchFamily="50" charset="-128"/>
            </a:endParaRPr>
          </a:p>
        </p:txBody>
      </p:sp>
      <p:sp>
        <p:nvSpPr>
          <p:cNvPr id="9" name="Text Placeholder 4">
            <a:extLst>
              <a:ext uri="{FF2B5EF4-FFF2-40B4-BE49-F238E27FC236}">
                <a16:creationId xmlns:a16="http://schemas.microsoft.com/office/drawing/2014/main" id="{019B9FB6-87FF-FF75-14AE-7AC301CEA5B5}"/>
              </a:ext>
            </a:extLst>
          </p:cNvPr>
          <p:cNvSpPr txBox="1">
            <a:spLocks/>
          </p:cNvSpPr>
          <p:nvPr/>
        </p:nvSpPr>
        <p:spPr>
          <a:xfrm>
            <a:off x="473075" y="684213"/>
            <a:ext cx="4591050" cy="206375"/>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600"/>
              </a:spcBef>
              <a:buClrTx/>
              <a:buFont typeface="Hitachi Sans"/>
              <a:buNone/>
              <a:defRPr sz="1300" b="1" kern="1200">
                <a:solidFill>
                  <a:schemeClr val="tx1"/>
                </a:solidFill>
                <a:latin typeface="+mj-lt"/>
                <a:ea typeface="+mn-ea"/>
                <a:cs typeface="+mn-cs"/>
              </a:defRPr>
            </a:lvl1pPr>
            <a:lvl2pPr marL="457200" indent="0" algn="l" defTabSz="914400" rtl="0" eaLnBrk="1" latinLnBrk="0" hangingPunct="1">
              <a:lnSpc>
                <a:spcPct val="110000"/>
              </a:lnSpc>
              <a:spcBef>
                <a:spcPts val="0"/>
              </a:spcBef>
              <a:buClrTx/>
              <a:buFont typeface="Hitachi Sans"/>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0"/>
              </a:spcBef>
              <a:buClrTx/>
              <a:buFont typeface="Hitachi Sans"/>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0"/>
              </a:spcBef>
              <a:buClrTx/>
              <a:buFont typeface="Hitachi Sans"/>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0"/>
              </a:spcBef>
              <a:buClr>
                <a:schemeClr val="accent1"/>
              </a:buClr>
              <a:buFont typeface="Hitachi Sans"/>
              <a:buNone/>
              <a:defRPr sz="1000" kern="1200">
                <a:solidFill>
                  <a:schemeClr val="tx1"/>
                </a:solidFill>
                <a:latin typeface="+mn-lt"/>
                <a:ea typeface="+mn-ea"/>
                <a:cs typeface="+mn-cs"/>
              </a:defRPr>
            </a:lvl5pPr>
            <a:lvl6pPr marL="22860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10000"/>
              </a:lnSpc>
              <a:spcBef>
                <a:spcPts val="0"/>
              </a:spcBef>
              <a:buFont typeface="Arial" panose="020B0604020202020204" pitchFamily="34" charset="0"/>
              <a:buNone/>
              <a:defRPr sz="1000" kern="1200">
                <a:solidFill>
                  <a:schemeClr val="tx1"/>
                </a:solidFill>
                <a:latin typeface="+mn-lt"/>
                <a:ea typeface="+mn-ea"/>
                <a:cs typeface="+mn-cs"/>
              </a:defRPr>
            </a:lvl9pPr>
          </a:lstStyle>
          <a:p>
            <a:r>
              <a:rPr lang="ja-JP" altLang="en-US" dirty="0">
                <a:ea typeface="Yu Gothic UI" panose="020B0500000000000000" pitchFamily="50" charset="-128"/>
              </a:rPr>
              <a:t>手順</a:t>
            </a:r>
            <a:r>
              <a:rPr lang="en-US" altLang="ja-JP" dirty="0">
                <a:ea typeface="Yu Gothic UI" panose="020B0500000000000000" pitchFamily="50" charset="-128"/>
              </a:rPr>
              <a:t>4</a:t>
            </a:r>
            <a:endParaRPr lang="en-GB" dirty="0">
              <a:ea typeface="Yu Gothic UI" panose="020B0500000000000000" pitchFamily="50" charset="-128"/>
            </a:endParaRPr>
          </a:p>
        </p:txBody>
      </p:sp>
      <p:sp>
        <p:nvSpPr>
          <p:cNvPr id="10" name="Text Placeholder 14">
            <a:extLst>
              <a:ext uri="{FF2B5EF4-FFF2-40B4-BE49-F238E27FC236}">
                <a16:creationId xmlns:a16="http://schemas.microsoft.com/office/drawing/2014/main" id="{D2B78232-CA54-852A-9B97-1433D9E72457}"/>
              </a:ext>
            </a:extLst>
          </p:cNvPr>
          <p:cNvSpPr txBox="1">
            <a:spLocks/>
          </p:cNvSpPr>
          <p:nvPr/>
        </p:nvSpPr>
        <p:spPr>
          <a:xfrm>
            <a:off x="613686" y="1583208"/>
            <a:ext cx="10485883" cy="1308981"/>
          </a:xfrm>
          <a:prstGeom prst="rect">
            <a:avLst/>
          </a:prstGeom>
        </p:spPr>
        <p:txBody>
          <a:bodyPr lIns="144000" tIns="108000" rIns="144000"/>
          <a:lstStyle>
            <a:lvl1pPr marL="144000" indent="-144000" algn="l" defTabSz="914400" rtl="0" eaLnBrk="1" latinLnBrk="0" hangingPunct="1">
              <a:lnSpc>
                <a:spcPct val="110000"/>
              </a:lnSpc>
              <a:spcBef>
                <a:spcPts val="600"/>
              </a:spcBef>
              <a:buClrTx/>
              <a:buFont typeface="Hitachi Sans"/>
              <a:buChar char="–"/>
              <a:defRPr sz="1200" kern="1200">
                <a:solidFill>
                  <a:schemeClr val="tx1"/>
                </a:solidFill>
                <a:latin typeface="+mn-lt"/>
                <a:ea typeface="+mn-ea"/>
                <a:cs typeface="+mn-cs"/>
              </a:defRPr>
            </a:lvl1pPr>
            <a:lvl2pPr marL="144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2pPr>
            <a:lvl3pPr marL="288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Tx/>
              <a:buFont typeface="Hitachi Sans"/>
              <a:buChar char="–"/>
              <a:defRPr sz="1200" kern="1200">
                <a:solidFill>
                  <a:schemeClr val="tx1"/>
                </a:solidFill>
                <a:latin typeface="+mn-lt"/>
                <a:ea typeface="+mn-ea"/>
                <a:cs typeface="+mn-cs"/>
              </a:defRPr>
            </a:lvl4pPr>
            <a:lvl5pPr marL="0" indent="0" algn="l" defTabSz="914400" rtl="0" eaLnBrk="1" latinLnBrk="0" hangingPunct="1">
              <a:lnSpc>
                <a:spcPct val="110000"/>
              </a:lnSpc>
              <a:spcBef>
                <a:spcPts val="0"/>
              </a:spcBef>
              <a:buClr>
                <a:schemeClr val="accent1"/>
              </a:buClr>
              <a:buFont typeface="Hitachi Sans"/>
              <a:buNone/>
              <a:defRPr sz="1200" kern="1200">
                <a:solidFill>
                  <a:schemeClr val="tx1"/>
                </a:solidFill>
                <a:latin typeface="+mn-lt"/>
                <a:ea typeface="+mn-ea"/>
                <a:cs typeface="+mn-cs"/>
              </a:defRPr>
            </a:lvl5pPr>
            <a:lvl6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9pPr>
          </a:lstStyle>
          <a:p>
            <a:pPr marL="0" marR="0" indent="0" algn="just" rtl="0">
              <a:buNone/>
            </a:pPr>
            <a:r>
              <a:rPr lang="ja-JP" altLang="en-US" sz="1800" b="0" i="0" u="none" strike="noStrike" kern="100" baseline="0" dirty="0">
                <a:latin typeface="+mj-lt"/>
                <a:ea typeface="Yu Gothic UI" panose="020B0500000000000000" pitchFamily="50" charset="-128"/>
              </a:rPr>
              <a:t>　マニュアル「</a:t>
            </a:r>
            <a:r>
              <a:rPr lang="en-US" altLang="ja-JP" sz="1800" b="0" i="0" u="none" strike="noStrike" kern="100" baseline="0" dirty="0">
                <a:latin typeface="+mj-lt"/>
                <a:ea typeface="Yu Gothic UI" panose="020B0500000000000000" pitchFamily="50" charset="-128"/>
              </a:rPr>
              <a:t>DBPARTNER2 Client </a:t>
            </a:r>
            <a:r>
              <a:rPr lang="ja-JP" altLang="en-US" sz="1800" b="0" i="0" u="none" strike="noStrike" kern="100" baseline="0" dirty="0">
                <a:latin typeface="+mj-lt"/>
                <a:ea typeface="Yu Gothic UI" panose="020B0500000000000000" pitchFamily="50" charset="-128"/>
              </a:rPr>
              <a:t>操作ガイド</a:t>
            </a:r>
            <a:r>
              <a:rPr lang="en-US" altLang="ja-JP" sz="1800" b="0" i="0" u="none" strike="noStrike" kern="100" baseline="0" dirty="0">
                <a:latin typeface="+mj-lt"/>
                <a:ea typeface="Yu Gothic UI" panose="020B0500000000000000" pitchFamily="50" charset="-128"/>
              </a:rPr>
              <a:t>3020-6-151</a:t>
            </a:r>
            <a:r>
              <a:rPr lang="ja-JP" altLang="en-US" sz="1800" b="0" i="0" u="none" strike="noStrike" kern="100" baseline="0" dirty="0">
                <a:latin typeface="+mj-lt"/>
                <a:ea typeface="Yu Gothic UI" panose="020B0500000000000000" pitchFamily="50" charset="-128"/>
              </a:rPr>
              <a:t>」の</a:t>
            </a:r>
            <a:r>
              <a:rPr lang="en-US" altLang="ja-JP" sz="1800" b="0" i="0" u="none" strike="noStrike" kern="100" baseline="0" dirty="0">
                <a:latin typeface="+mj-lt"/>
                <a:ea typeface="Yu Gothic UI" panose="020B0500000000000000" pitchFamily="50" charset="-128"/>
              </a:rPr>
              <a:t>2.2.5</a:t>
            </a:r>
            <a:r>
              <a:rPr lang="ja-JP" altLang="en-US" sz="1800" b="0" i="0" u="none" strike="noStrike" kern="100" baseline="0" dirty="0">
                <a:latin typeface="+mj-lt"/>
                <a:ea typeface="Yu Gothic UI" panose="020B0500000000000000" pitchFamily="50" charset="-128"/>
              </a:rPr>
              <a:t>章に従い、</a:t>
            </a:r>
            <a:r>
              <a:rPr lang="en-US" altLang="ja-JP" sz="1800" b="0" i="0" u="none" strike="noStrike" kern="100" baseline="0" dirty="0">
                <a:latin typeface="+mj-lt"/>
                <a:ea typeface="Yu Gothic UI" panose="020B0500000000000000" pitchFamily="50" charset="-128"/>
              </a:rPr>
              <a:t>DBPARTNER2 Client</a:t>
            </a:r>
            <a:r>
              <a:rPr lang="ja-JP" altLang="en-US" sz="1800" b="0" i="0" u="none" strike="noStrike" kern="100" baseline="0" dirty="0">
                <a:latin typeface="+mj-lt"/>
                <a:ea typeface="Yu Gothic UI" panose="020B0500000000000000" pitchFamily="50" charset="-128"/>
              </a:rPr>
              <a:t>をアンインストールします。</a:t>
            </a:r>
          </a:p>
        </p:txBody>
      </p:sp>
    </p:spTree>
    <p:extLst>
      <p:ext uri="{BB962C8B-B14F-4D97-AF65-F5344CB8AC3E}">
        <p14:creationId xmlns:p14="http://schemas.microsoft.com/office/powerpoint/2010/main" val="2081810982"/>
      </p:ext>
    </p:extLst>
  </p:cSld>
  <p:clrMapOvr>
    <a:masterClrMapping/>
  </p:clrMapOvr>
</p:sld>
</file>

<file path=ppt/theme/theme1.xml><?xml version="1.0" encoding="utf-8"?>
<a:theme xmlns:a="http://schemas.openxmlformats.org/drawingml/2006/main" name="Hitachi Theme">
  <a:themeElements>
    <a:clrScheme name="Hitachi">
      <a:dk1>
        <a:sysClr val="windowText" lastClr="000000"/>
      </a:dk1>
      <a:lt1>
        <a:sysClr val="window" lastClr="FFFFFF"/>
      </a:lt1>
      <a:dk2>
        <a:srgbClr val="222222"/>
      </a:dk2>
      <a:lt2>
        <a:srgbClr val="CC0000"/>
      </a:lt2>
      <a:accent1>
        <a:srgbClr val="FA000F"/>
      </a:accent1>
      <a:accent2>
        <a:srgbClr val="4D4D4D"/>
      </a:accent2>
      <a:accent3>
        <a:srgbClr val="737373"/>
      </a:accent3>
      <a:accent4>
        <a:srgbClr val="B3B3B3"/>
      </a:accent4>
      <a:accent5>
        <a:srgbClr val="D9D9D9"/>
      </a:accent5>
      <a:accent6>
        <a:srgbClr val="F4F4F4"/>
      </a:accent6>
      <a:hlink>
        <a:srgbClr val="000000"/>
      </a:hlink>
      <a:folHlink>
        <a:srgbClr val="222222"/>
      </a:folHlink>
    </a:clrScheme>
    <a:fontScheme name="Hitachi">
      <a:majorFont>
        <a:latin typeface="Hitachi Sans"/>
        <a:ea typeface=""/>
        <a:cs typeface=""/>
      </a:majorFont>
      <a:minorFont>
        <a:latin typeface="Hitachi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lnSpc>
            <a:spcPct val="110000"/>
          </a:lnSpc>
          <a:defRPr sz="800" dirty="0" smtClean="0">
            <a:effectLst/>
          </a:defRPr>
        </a:defPPr>
      </a:lstStyle>
    </a:txDef>
  </a:objectDefaults>
  <a:extraClrSchemeLst/>
  <a:custClrLst>
    <a:custClr name="Green">
      <a:srgbClr val="00FA82"/>
    </a:custClr>
    <a:custClr name="Cyan">
      <a:srgbClr val="00DCFA"/>
    </a:custClr>
    <a:custClr name="Blue">
      <a:srgbClr val="0064FA"/>
    </a:custClr>
    <a:custClr name="Purple">
      <a:srgbClr val="9B00FA"/>
    </a:custClr>
    <a:custClr name="Pink">
      <a:srgbClr val="FA00A5"/>
    </a:custClr>
    <a:custClr name="Orange">
      <a:srgbClr val="FA6900"/>
    </a:custClr>
    <a:custClr name="Yellow">
      <a:srgbClr val="FAD200"/>
    </a:custClr>
  </a:custClrLst>
  <a:extLst>
    <a:ext uri="{05A4C25C-085E-4340-85A3-A5531E510DB2}">
      <thm15:themeFamily xmlns:thm15="http://schemas.microsoft.com/office/thememl/2012/main" name="Hitachi PPT Template (Latin Alphabet) 16x9.pptx  -  Read-Only" id="{E7625280-7923-441B-B0D6-2F26E0E05E64}" vid="{F213DC4F-D627-46A8-8B44-5D08F4C9AA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9f0455-9be3-4742-80f8-127f9a113b62">
      <Terms xmlns="http://schemas.microsoft.com/office/infopath/2007/PartnerControls"/>
    </lcf76f155ced4ddcb4097134ff3c332f>
    <TaxCatchAll xmlns="0fd13ac7-8dc6-4da2-9bc0-64ceffb5515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F1982E0523122D4CBFB70AA605999DBE" ma:contentTypeVersion="19" ma:contentTypeDescription="新しいドキュメントを作成します。" ma:contentTypeScope="" ma:versionID="62fba5429a46d8e2ac42a947cbe65d6d">
  <xsd:schema xmlns:xsd="http://www.w3.org/2001/XMLSchema" xmlns:xs="http://www.w3.org/2001/XMLSchema" xmlns:p="http://schemas.microsoft.com/office/2006/metadata/properties" xmlns:ns2="6b9f0455-9be3-4742-80f8-127f9a113b62" xmlns:ns3="0fd13ac7-8dc6-4da2-9bc0-64ceffb55155" targetNamespace="http://schemas.microsoft.com/office/2006/metadata/properties" ma:root="true" ma:fieldsID="1455f968b96a731526ac4550354f49ca" ns2:_="" ns3:_="">
    <xsd:import namespace="6b9f0455-9be3-4742-80f8-127f9a113b62"/>
    <xsd:import namespace="0fd13ac7-8dc6-4da2-9bc0-64ceffb551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9f0455-9be3-4742-80f8-127f9a113b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9dd84382-b38c-4eba-b7c2-4a66a077defb"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d13ac7-8dc6-4da2-9bc0-64ceffb55155"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3eb62cec-21bf-4523-a772-6ffbb78c5d33}" ma:internalName="TaxCatchAll" ma:showField="CatchAllData" ma:web="0fd13ac7-8dc6-4da2-9bc0-64ceffb551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0A2162-0CEA-4519-BB15-71DDBEFACE72}">
  <ds:schemaRefs>
    <ds:schemaRef ds:uri="http://schemas.microsoft.com/sharepoint/v3/contenttype/forms"/>
  </ds:schemaRefs>
</ds:datastoreItem>
</file>

<file path=customXml/itemProps2.xml><?xml version="1.0" encoding="utf-8"?>
<ds:datastoreItem xmlns:ds="http://schemas.openxmlformats.org/officeDocument/2006/customXml" ds:itemID="{997177CD-4E57-4A72-A43E-E09322546E89}">
  <ds:schemaRefs>
    <ds:schemaRef ds:uri="http://schemas.microsoft.com/office/2006/metadata/properties"/>
    <ds:schemaRef ds:uri="http://purl.org/dc/elements/1.1/"/>
    <ds:schemaRef ds:uri="http://www.w3.org/XML/1998/namespace"/>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0fd13ac7-8dc6-4da2-9bc0-64ceffb55155"/>
    <ds:schemaRef ds:uri="6b9f0455-9be3-4742-80f8-127f9a113b62"/>
    <ds:schemaRef ds:uri="http://purl.org/dc/dcmitype/"/>
  </ds:schemaRefs>
</ds:datastoreItem>
</file>

<file path=customXml/itemProps3.xml><?xml version="1.0" encoding="utf-8"?>
<ds:datastoreItem xmlns:ds="http://schemas.openxmlformats.org/officeDocument/2006/customXml" ds:itemID="{E0BF1B3A-7377-457A-87B7-BBE780ABD4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9f0455-9be3-4742-80f8-127f9a113b62"/>
    <ds:schemaRef ds:uri="0fd13ac7-8dc6-4da2-9bc0-64ceffb551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Hitachi PPT Template (Latin Alphabet) 16x9</Template>
  <TotalTime>485</TotalTime>
  <Words>2907</Words>
  <Application>Microsoft Office PowerPoint</Application>
  <PresentationFormat>ワイド画面</PresentationFormat>
  <Paragraphs>498</Paragraphs>
  <Slides>25</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25</vt:i4>
      </vt:variant>
    </vt:vector>
  </HeadingPairs>
  <TitlesOfParts>
    <vt:vector size="29" baseType="lpstr">
      <vt:lpstr>Hitachi Sans</vt:lpstr>
      <vt:lpstr>Arial</vt:lpstr>
      <vt:lpstr>Yu Gothic UI</vt:lpstr>
      <vt:lpstr>Hitachi Theme</vt:lpstr>
      <vt:lpstr>DBPARTNER2 Client 64ビット版への移行ガイドライン</vt:lpstr>
      <vt:lpstr>PowerPoint プレゼンテーション</vt:lpstr>
      <vt:lpstr>移行手順</vt:lpstr>
      <vt:lpstr>機能差異と仕様差異の確認</vt:lpstr>
      <vt:lpstr>PowerPoint プレゼンテーション</vt:lpstr>
      <vt:lpstr>PowerPoint プレゼンテーション</vt:lpstr>
      <vt:lpstr>32ビット版ODBCデータソースの確認</vt:lpstr>
      <vt:lpstr>PowerPoint プレゼンテーション</vt:lpstr>
      <vt:lpstr>DBPARTNER2 Clientをアンインストール</vt:lpstr>
      <vt:lpstr>Excel（Office）を64ビット版にする</vt:lpstr>
      <vt:lpstr>DBPARTNER2 Client(64)をインストール</vt:lpstr>
      <vt:lpstr>SQL ServerのODBCドライバーを入手</vt:lpstr>
      <vt:lpstr>64ビット版ODBCデータソースの作成</vt:lpstr>
      <vt:lpstr>必要なファイルの復元、または作成</vt:lpstr>
      <vt:lpstr>PowerPoint プレゼンテーション</vt:lpstr>
      <vt:lpstr>PowerPoint プレゼンテーション</vt:lpstr>
      <vt:lpstr>32ビット版ODBCデータソースの削除</vt:lpstr>
      <vt:lpstr>DBPARTNER ODBC Driverのアンインストール</vt:lpstr>
      <vt:lpstr>PowerPoint プレゼンテーション</vt:lpstr>
      <vt:lpstr>トラブルシュート編</vt:lpstr>
      <vt:lpstr>DBPARTNER2 Client(64)のインストールに失敗する</vt:lpstr>
      <vt:lpstr>Excel連携に失敗する</vt:lpstr>
      <vt:lpstr>同一マシンに64ビット版と32ビット版をインストールした</vt:lpstr>
      <vt:lpstr>OracleのODBCドライバーを使用して64ビット化したい</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笹川アナマリー / Sasagawa，Annamarie</dc:creator>
  <cp:lastModifiedBy>高場紀和 / TAKABA，NORIKAZU</cp:lastModifiedBy>
  <cp:revision>72</cp:revision>
  <dcterms:created xsi:type="dcterms:W3CDTF">2025-04-03T00:20:03Z</dcterms:created>
  <dcterms:modified xsi:type="dcterms:W3CDTF">2025-07-14T00:53:32Z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0x010100F1982E0523122D4CBFB70AA605999DBE</vt:lpwstr>
  </property>
  <property fmtid="{D5CDD505-2E9C-101B-9397-08002B2CF9AE}" pid="3" name="MediaServiceImageTags">
    <vt:lpwstr/>
  </property>
</Properties>
</file>